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Default Extension="vml" ContentType="application/vnd.openxmlformats-officedocument.vmlDrawing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4"/>
  </p:notesMasterIdLst>
  <p:sldIdLst>
    <p:sldId id="256" r:id="rId2"/>
    <p:sldId id="264" r:id="rId3"/>
    <p:sldId id="263" r:id="rId4"/>
    <p:sldId id="257" r:id="rId5"/>
    <p:sldId id="258" r:id="rId6"/>
    <p:sldId id="266" r:id="rId7"/>
    <p:sldId id="267" r:id="rId8"/>
    <p:sldId id="270" r:id="rId9"/>
    <p:sldId id="268" r:id="rId10"/>
    <p:sldId id="271" r:id="rId11"/>
    <p:sldId id="272" r:id="rId12"/>
    <p:sldId id="274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0A08"/>
    <a:srgbClr val="FF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20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F89EFB-DC69-410A-AF1C-8FB902714E8A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pPr latinLnBrk="1"/>
          <a:endParaRPr lang="ko-KR" altLang="en-US"/>
        </a:p>
      </dgm:t>
    </dgm:pt>
    <dgm:pt modelId="{9825CD4D-CFAC-4962-8415-8DFD50103B21}">
      <dgm:prSet/>
      <dgm:spPr/>
      <dgm:t>
        <a:bodyPr/>
        <a:lstStyle/>
        <a:p>
          <a:pPr rtl="0" latinLnBrk="1"/>
          <a:r>
            <a:rPr lang="ko-KR" dirty="0" smtClean="0"/>
            <a:t>경제적 자유</a:t>
          </a:r>
          <a:endParaRPr lang="ko-KR" dirty="0"/>
        </a:p>
      </dgm:t>
    </dgm:pt>
    <dgm:pt modelId="{832EFDA2-F945-4D6F-9D32-177BA226D739}" type="parTrans" cxnId="{2BE2D5B5-9839-40F2-8AE6-1035C0702C74}">
      <dgm:prSet/>
      <dgm:spPr/>
      <dgm:t>
        <a:bodyPr/>
        <a:lstStyle/>
        <a:p>
          <a:pPr latinLnBrk="1"/>
          <a:endParaRPr lang="ko-KR" altLang="en-US"/>
        </a:p>
      </dgm:t>
    </dgm:pt>
    <dgm:pt modelId="{19CE6DE9-8CA5-4FB5-AE75-626D8620193C}" type="sibTrans" cxnId="{2BE2D5B5-9839-40F2-8AE6-1035C0702C74}">
      <dgm:prSet/>
      <dgm:spPr/>
      <dgm:t>
        <a:bodyPr/>
        <a:lstStyle/>
        <a:p>
          <a:pPr latinLnBrk="1"/>
          <a:endParaRPr lang="ko-KR" altLang="en-US"/>
        </a:p>
      </dgm:t>
    </dgm:pt>
    <dgm:pt modelId="{DC587253-64C9-46C1-8613-726CAEA869D3}" type="pres">
      <dgm:prSet presAssocID="{7EF89EFB-DC69-410A-AF1C-8FB902714E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DBA2962-4BB0-4398-852F-8126ECB3B7E7}" type="pres">
      <dgm:prSet presAssocID="{9825CD4D-CFAC-4962-8415-8DFD50103B21}" presName="parentText" presStyleLbl="node1" presStyleIdx="0" presStyleCnt="1" custLinFactNeighborX="-38462" custLinFactNeighborY="-4247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77275E86-5B3C-4FDF-BCB0-3226A333FA1D}" type="presOf" srcId="{9825CD4D-CFAC-4962-8415-8DFD50103B21}" destId="{EDBA2962-4BB0-4398-852F-8126ECB3B7E7}" srcOrd="0" destOrd="0" presId="urn:microsoft.com/office/officeart/2005/8/layout/vList2"/>
    <dgm:cxn modelId="{2BE2D5B5-9839-40F2-8AE6-1035C0702C74}" srcId="{7EF89EFB-DC69-410A-AF1C-8FB902714E8A}" destId="{9825CD4D-CFAC-4962-8415-8DFD50103B21}" srcOrd="0" destOrd="0" parTransId="{832EFDA2-F945-4D6F-9D32-177BA226D739}" sibTransId="{19CE6DE9-8CA5-4FB5-AE75-626D8620193C}"/>
    <dgm:cxn modelId="{D45F8BC0-6304-4B4C-8ADF-8E415AA4907D}" type="presOf" srcId="{7EF89EFB-DC69-410A-AF1C-8FB902714E8A}" destId="{DC587253-64C9-46C1-8613-726CAEA869D3}" srcOrd="0" destOrd="0" presId="urn:microsoft.com/office/officeart/2005/8/layout/vList2"/>
    <dgm:cxn modelId="{5BF3E331-D737-402D-9E1C-FD73468C8B9E}" type="presParOf" srcId="{DC587253-64C9-46C1-8613-726CAEA869D3}" destId="{EDBA2962-4BB0-4398-852F-8126ECB3B7E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9B5FA0-50D2-4376-B1F2-7AAF31ED3435}" type="doc">
      <dgm:prSet loTypeId="urn:microsoft.com/office/officeart/2005/8/layout/vList2" loCatId="list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pPr latinLnBrk="1"/>
          <a:endParaRPr lang="ko-KR" altLang="en-US"/>
        </a:p>
      </dgm:t>
    </dgm:pt>
    <dgm:pt modelId="{7636EAE6-BF5C-4F9B-8EDA-0899779088AD}" type="pres">
      <dgm:prSet presAssocID="{A49B5FA0-50D2-4376-B1F2-7AAF31ED343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9E239BC8-8CE1-419A-93D8-302DC39A62B9}" type="presOf" srcId="{A49B5FA0-50D2-4376-B1F2-7AAF31ED3435}" destId="{7636EAE6-BF5C-4F9B-8EDA-0899779088A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D0BF569-A9FD-4BF0-ABA3-8AFEB8BB71D4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099864F-7EEF-4C0F-AAB3-DD7FAC9D8FB3}">
      <dgm:prSet phldrT="[텍스트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chemeClr val="bg1">
            <a:lumMod val="85000"/>
          </a:schemeClr>
        </a:solidFill>
      </dgm:spPr>
      <dgm:t>
        <a:bodyPr/>
        <a:lstStyle/>
        <a:p>
          <a:pPr latinLnBrk="1"/>
          <a:r>
            <a:rPr lang="ko-KR" altLang="en-US" dirty="0" smtClean="0"/>
            <a:t>기대수명 </a:t>
          </a:r>
          <a:r>
            <a:rPr lang="en-US" altLang="ko-KR" dirty="0" smtClean="0"/>
            <a:t>85</a:t>
          </a:r>
          <a:r>
            <a:rPr lang="ko-KR" altLang="en-US" dirty="0" smtClean="0"/>
            <a:t>세</a:t>
          </a:r>
          <a:endParaRPr lang="en-US" altLang="ko-KR" dirty="0" smtClean="0"/>
        </a:p>
        <a:p>
          <a:pPr latinLnBrk="1"/>
          <a:r>
            <a:rPr lang="ko-KR" altLang="en-US" dirty="0" smtClean="0"/>
            <a:t>은퇴시기 </a:t>
          </a:r>
          <a:r>
            <a:rPr lang="en-US" altLang="ko-KR" dirty="0" smtClean="0"/>
            <a:t>65</a:t>
          </a:r>
          <a:r>
            <a:rPr lang="ko-KR" altLang="en-US" dirty="0" smtClean="0"/>
            <a:t>세</a:t>
          </a:r>
          <a:endParaRPr lang="en-US" altLang="ko-KR" dirty="0" smtClean="0"/>
        </a:p>
        <a:p>
          <a:pPr latinLnBrk="1"/>
          <a:r>
            <a:rPr lang="ko-KR" altLang="en-US" dirty="0" smtClean="0"/>
            <a:t>생활비 월 </a:t>
          </a:r>
          <a:r>
            <a:rPr lang="en-US" altLang="ko-KR" dirty="0" smtClean="0"/>
            <a:t>200</a:t>
          </a:r>
          <a:r>
            <a:rPr lang="ko-KR" altLang="en-US" dirty="0" smtClean="0"/>
            <a:t>만</a:t>
          </a:r>
          <a:r>
            <a:rPr lang="en-US" altLang="ko-KR" dirty="0" smtClean="0"/>
            <a:t>(20*12*200</a:t>
          </a:r>
          <a:r>
            <a:rPr lang="ko-KR" altLang="en-US" dirty="0" smtClean="0"/>
            <a:t>만원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DAB5AA37-5F53-47D4-8C15-E295FA62AA0E}" type="parTrans" cxnId="{6292D795-439B-4729-8434-A2346F80DEAD}">
      <dgm:prSet/>
      <dgm:spPr/>
      <dgm:t>
        <a:bodyPr/>
        <a:lstStyle/>
        <a:p>
          <a:pPr latinLnBrk="1"/>
          <a:endParaRPr lang="ko-KR" altLang="en-US"/>
        </a:p>
      </dgm:t>
    </dgm:pt>
    <dgm:pt modelId="{3ABF88CC-1148-49E9-8E6F-E8F810D10A00}" type="sibTrans" cxnId="{6292D795-439B-4729-8434-A2346F80DEAD}">
      <dgm:prSet/>
      <dgm:spPr/>
      <dgm:t>
        <a:bodyPr/>
        <a:lstStyle/>
        <a:p>
          <a:pPr latinLnBrk="1"/>
          <a:endParaRPr lang="ko-KR" altLang="en-US"/>
        </a:p>
      </dgm:t>
    </dgm:pt>
    <dgm:pt modelId="{9F3B43A6-2826-430A-BC47-ED48E0A8CCEF}">
      <dgm:prSet phldrT="[텍스트]"/>
      <dgm:spPr/>
      <dgm:t>
        <a:bodyPr/>
        <a:lstStyle/>
        <a:p>
          <a:pPr latinLnBrk="1"/>
          <a:r>
            <a:rPr lang="ko-KR" altLang="en-US" dirty="0" smtClean="0"/>
            <a:t>노후자금</a:t>
          </a:r>
          <a:r>
            <a:rPr lang="en-US" altLang="ko-KR" dirty="0" smtClean="0"/>
            <a:t>4.8</a:t>
          </a:r>
          <a:r>
            <a:rPr lang="ko-KR" altLang="en-US" dirty="0" smtClean="0"/>
            <a:t>억</a:t>
          </a:r>
          <a:endParaRPr lang="ko-KR" altLang="en-US" dirty="0"/>
        </a:p>
      </dgm:t>
    </dgm:pt>
    <dgm:pt modelId="{C404FE97-B67E-4295-AAF2-0F97C7408C8A}" type="parTrans" cxnId="{A0A2BFCC-69F1-4B1E-9A99-DDC9E9E56522}">
      <dgm:prSet/>
      <dgm:spPr/>
      <dgm:t>
        <a:bodyPr/>
        <a:lstStyle/>
        <a:p>
          <a:pPr latinLnBrk="1"/>
          <a:endParaRPr lang="ko-KR" altLang="en-US"/>
        </a:p>
      </dgm:t>
    </dgm:pt>
    <dgm:pt modelId="{F845EE65-C946-4B45-98FC-FB77C506CA06}" type="sibTrans" cxnId="{A0A2BFCC-69F1-4B1E-9A99-DDC9E9E56522}">
      <dgm:prSet/>
      <dgm:spPr/>
      <dgm:t>
        <a:bodyPr/>
        <a:lstStyle/>
        <a:p>
          <a:pPr latinLnBrk="1"/>
          <a:endParaRPr lang="ko-KR" altLang="en-US"/>
        </a:p>
      </dgm:t>
    </dgm:pt>
    <dgm:pt modelId="{72246973-F65D-4FB8-A03B-0AB4FF5B82F7}">
      <dgm:prSet phldrT="[텍스트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chemeClr val="bg1">
            <a:lumMod val="85000"/>
          </a:schemeClr>
        </a:solidFill>
      </dgm:spPr>
      <dgm:t>
        <a:bodyPr/>
        <a:lstStyle/>
        <a:p>
          <a:pPr latinLnBrk="1"/>
          <a:r>
            <a:rPr lang="ko-KR" altLang="en-US" dirty="0" smtClean="0"/>
            <a:t>서울 양천구 </a:t>
          </a:r>
          <a:endParaRPr lang="en-US" altLang="ko-KR" dirty="0" smtClean="0"/>
        </a:p>
        <a:p>
          <a:pPr latinLnBrk="1"/>
          <a:r>
            <a:rPr lang="ko-KR" altLang="en-US" dirty="0" smtClean="0"/>
            <a:t>아파트 </a:t>
          </a:r>
          <a:endParaRPr lang="ko-KR" altLang="en-US" dirty="0"/>
        </a:p>
      </dgm:t>
    </dgm:pt>
    <dgm:pt modelId="{C0BE42E1-7DCF-446B-8236-3218B9A33E64}" type="parTrans" cxnId="{4728551C-19D3-4B3C-A65F-D0440459C299}">
      <dgm:prSet/>
      <dgm:spPr/>
      <dgm:t>
        <a:bodyPr/>
        <a:lstStyle/>
        <a:p>
          <a:pPr latinLnBrk="1"/>
          <a:endParaRPr lang="ko-KR" altLang="en-US"/>
        </a:p>
      </dgm:t>
    </dgm:pt>
    <dgm:pt modelId="{A3C19516-21D6-4F7C-B4CC-D079CC559C28}" type="sibTrans" cxnId="{4728551C-19D3-4B3C-A65F-D0440459C299}">
      <dgm:prSet/>
      <dgm:spPr/>
      <dgm:t>
        <a:bodyPr/>
        <a:lstStyle/>
        <a:p>
          <a:pPr latinLnBrk="1"/>
          <a:endParaRPr lang="ko-KR" altLang="en-US"/>
        </a:p>
      </dgm:t>
    </dgm:pt>
    <dgm:pt modelId="{DC8E64EF-AF0D-476A-8FBD-D4144B4998A2}">
      <dgm:prSet phldrT="[텍스트]"/>
      <dgm:spPr/>
      <dgm:t>
        <a:bodyPr/>
        <a:lstStyle/>
        <a:p>
          <a:pPr latinLnBrk="1"/>
          <a:r>
            <a:rPr lang="ko-KR" altLang="en-US" dirty="0" smtClean="0"/>
            <a:t>주거비 </a:t>
          </a:r>
          <a:r>
            <a:rPr lang="en-US" altLang="ko-KR" dirty="0" smtClean="0"/>
            <a:t>15</a:t>
          </a:r>
          <a:r>
            <a:rPr lang="ko-KR" altLang="en-US" dirty="0" smtClean="0"/>
            <a:t>억</a:t>
          </a:r>
          <a:endParaRPr lang="ko-KR" altLang="en-US" dirty="0"/>
        </a:p>
      </dgm:t>
    </dgm:pt>
    <dgm:pt modelId="{3E6F653C-6E3C-48DF-99D6-4425CC2B9E31}" type="parTrans" cxnId="{E8FF19FE-00B1-4DFA-8A35-206DA7A3EE74}">
      <dgm:prSet/>
      <dgm:spPr/>
      <dgm:t>
        <a:bodyPr/>
        <a:lstStyle/>
        <a:p>
          <a:pPr latinLnBrk="1"/>
          <a:endParaRPr lang="ko-KR" altLang="en-US"/>
        </a:p>
      </dgm:t>
    </dgm:pt>
    <dgm:pt modelId="{D4FF6F76-BC49-432B-A400-97D712D4DEAF}" type="sibTrans" cxnId="{E8FF19FE-00B1-4DFA-8A35-206DA7A3EE74}">
      <dgm:prSet/>
      <dgm:spPr/>
      <dgm:t>
        <a:bodyPr/>
        <a:lstStyle/>
        <a:p>
          <a:pPr latinLnBrk="1"/>
          <a:endParaRPr lang="ko-KR" altLang="en-US"/>
        </a:p>
      </dgm:t>
    </dgm:pt>
    <dgm:pt modelId="{FFBEC2CE-AA29-4664-ABC3-6EC04E7365FA}">
      <dgm:prSet phldrT="[텍스트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chemeClr val="bg1">
            <a:lumMod val="85000"/>
          </a:schemeClr>
        </a:solidFill>
      </dgm:spPr>
      <dgm:t>
        <a:bodyPr/>
        <a:lstStyle/>
        <a:p>
          <a:pPr latinLnBrk="1"/>
          <a:r>
            <a:rPr lang="en-US" altLang="ko-KR" dirty="0" smtClean="0"/>
            <a:t>2</a:t>
          </a:r>
          <a:r>
            <a:rPr lang="ko-KR" altLang="en-US" dirty="0" smtClean="0"/>
            <a:t>명</a:t>
          </a:r>
          <a:r>
            <a:rPr lang="en-US" altLang="ko-KR" dirty="0" smtClean="0"/>
            <a:t>* 1.5</a:t>
          </a:r>
          <a:r>
            <a:rPr lang="ko-KR" altLang="en-US" dirty="0" smtClean="0"/>
            <a:t>억</a:t>
          </a:r>
          <a:endParaRPr lang="ko-KR" altLang="en-US" dirty="0"/>
        </a:p>
      </dgm:t>
    </dgm:pt>
    <dgm:pt modelId="{28ACDE03-9BF6-40F5-8053-C9EAF7C99D8D}" type="parTrans" cxnId="{F01ECC60-6E34-40BD-8724-331701FD7CD5}">
      <dgm:prSet/>
      <dgm:spPr/>
      <dgm:t>
        <a:bodyPr/>
        <a:lstStyle/>
        <a:p>
          <a:pPr latinLnBrk="1"/>
          <a:endParaRPr lang="ko-KR" altLang="en-US"/>
        </a:p>
      </dgm:t>
    </dgm:pt>
    <dgm:pt modelId="{5063A17F-1374-40A6-8EE5-55B0C53BCBE4}" type="sibTrans" cxnId="{F01ECC60-6E34-40BD-8724-331701FD7CD5}">
      <dgm:prSet/>
      <dgm:spPr/>
      <dgm:t>
        <a:bodyPr/>
        <a:lstStyle/>
        <a:p>
          <a:pPr latinLnBrk="1"/>
          <a:endParaRPr lang="ko-KR" altLang="en-US"/>
        </a:p>
      </dgm:t>
    </dgm:pt>
    <dgm:pt modelId="{4B33310D-9F7A-46A2-B8A4-7D4D62568BE8}">
      <dgm:prSet phldrT="[텍스트]" custT="1"/>
      <dgm:spPr/>
      <dgm:t>
        <a:bodyPr/>
        <a:lstStyle/>
        <a:p>
          <a:pPr latinLnBrk="1"/>
          <a:r>
            <a:rPr lang="ko-KR" altLang="en-US" sz="1500" dirty="0" smtClean="0"/>
            <a:t>자녀 결혼자금 </a:t>
          </a:r>
          <a:r>
            <a:rPr lang="en-US" altLang="ko-KR" sz="1500" dirty="0" smtClean="0"/>
            <a:t>3</a:t>
          </a:r>
          <a:r>
            <a:rPr lang="ko-KR" altLang="en-US" sz="1500" dirty="0" smtClean="0"/>
            <a:t>억</a:t>
          </a:r>
          <a:endParaRPr lang="ko-KR" altLang="en-US" sz="1500" dirty="0"/>
        </a:p>
      </dgm:t>
    </dgm:pt>
    <dgm:pt modelId="{935D315F-DA17-4334-9CD5-516D3EC81E99}" type="parTrans" cxnId="{3BF46C24-FCEE-4DA8-A5BD-805649F25A4F}">
      <dgm:prSet/>
      <dgm:spPr/>
      <dgm:t>
        <a:bodyPr/>
        <a:lstStyle/>
        <a:p>
          <a:pPr latinLnBrk="1"/>
          <a:endParaRPr lang="ko-KR" altLang="en-US"/>
        </a:p>
      </dgm:t>
    </dgm:pt>
    <dgm:pt modelId="{01CFF9AD-BC33-4BC0-AB9B-57D2E4FD46A8}" type="sibTrans" cxnId="{3BF46C24-FCEE-4DA8-A5BD-805649F25A4F}">
      <dgm:prSet/>
      <dgm:spPr/>
      <dgm:t>
        <a:bodyPr/>
        <a:lstStyle/>
        <a:p>
          <a:pPr latinLnBrk="1"/>
          <a:endParaRPr lang="ko-KR" altLang="en-US"/>
        </a:p>
      </dgm:t>
    </dgm:pt>
    <dgm:pt modelId="{A777114E-F8D4-449A-A6F7-897374C44D4A}">
      <dgm:prSet phldrT="[텍스트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chemeClr val="bg1">
            <a:lumMod val="85000"/>
          </a:schemeClr>
        </a:solidFill>
      </dgm:spPr>
      <dgm:t>
        <a:bodyPr/>
        <a:lstStyle/>
        <a:p>
          <a:pPr latinLnBrk="1"/>
          <a:r>
            <a:rPr lang="ko-KR" altLang="en-US" dirty="0" smtClean="0"/>
            <a:t>여행</a:t>
          </a:r>
          <a:r>
            <a:rPr lang="en-US" altLang="ko-KR" dirty="0" smtClean="0"/>
            <a:t>(10000*20)</a:t>
          </a:r>
        </a:p>
        <a:p>
          <a:pPr latinLnBrk="1"/>
          <a:r>
            <a:rPr lang="ko-KR" altLang="en-US" dirty="0" smtClean="0"/>
            <a:t>의료비 </a:t>
          </a:r>
          <a:endParaRPr lang="en-US" altLang="ko-KR" dirty="0" smtClean="0"/>
        </a:p>
        <a:p>
          <a:pPr latinLnBrk="1"/>
          <a:r>
            <a:rPr lang="en-US" altLang="ko-KR" dirty="0" smtClean="0"/>
            <a:t>500*20</a:t>
          </a:r>
          <a:endParaRPr lang="ko-KR" altLang="en-US" dirty="0"/>
        </a:p>
      </dgm:t>
    </dgm:pt>
    <dgm:pt modelId="{A99FBD7B-D17C-4028-9E95-A38A34D35CCF}" type="parTrans" cxnId="{46499388-5876-49BB-A1CC-9A5800C32039}">
      <dgm:prSet/>
      <dgm:spPr/>
      <dgm:t>
        <a:bodyPr/>
        <a:lstStyle/>
        <a:p>
          <a:pPr latinLnBrk="1"/>
          <a:endParaRPr lang="ko-KR" altLang="en-US"/>
        </a:p>
      </dgm:t>
    </dgm:pt>
    <dgm:pt modelId="{32B3E930-2C23-4EB9-A6F0-6AC11C4238E1}" type="sibTrans" cxnId="{46499388-5876-49BB-A1CC-9A5800C32039}">
      <dgm:prSet/>
      <dgm:spPr/>
      <dgm:t>
        <a:bodyPr/>
        <a:lstStyle/>
        <a:p>
          <a:pPr latinLnBrk="1"/>
          <a:endParaRPr lang="ko-KR" altLang="en-US"/>
        </a:p>
      </dgm:t>
    </dgm:pt>
    <dgm:pt modelId="{9D315091-5357-4D11-8ECD-09763A3B6447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여행</a:t>
          </a:r>
          <a:r>
            <a:rPr lang="en-US" altLang="ko-KR" sz="1800" dirty="0" smtClean="0"/>
            <a:t>/</a:t>
          </a:r>
          <a:r>
            <a:rPr lang="ko-KR" altLang="en-US" sz="1800" dirty="0" smtClean="0"/>
            <a:t>건강</a:t>
          </a:r>
          <a:endParaRPr lang="ko-KR" altLang="en-US" sz="1800" dirty="0"/>
        </a:p>
      </dgm:t>
    </dgm:pt>
    <dgm:pt modelId="{149E9F37-CEFC-4EDD-B482-F3DD99EB26C2}" type="parTrans" cxnId="{AB4F8CB6-A201-48C0-B9B1-638D905C97FE}">
      <dgm:prSet/>
      <dgm:spPr/>
      <dgm:t>
        <a:bodyPr/>
        <a:lstStyle/>
        <a:p>
          <a:pPr latinLnBrk="1"/>
          <a:endParaRPr lang="ko-KR" altLang="en-US"/>
        </a:p>
      </dgm:t>
    </dgm:pt>
    <dgm:pt modelId="{9DDF4A80-1201-4582-BD8B-BD748579F614}" type="sibTrans" cxnId="{AB4F8CB6-A201-48C0-B9B1-638D905C97FE}">
      <dgm:prSet/>
      <dgm:spPr/>
      <dgm:t>
        <a:bodyPr/>
        <a:lstStyle/>
        <a:p>
          <a:pPr latinLnBrk="1"/>
          <a:endParaRPr lang="ko-KR" altLang="en-US"/>
        </a:p>
      </dgm:t>
    </dgm:pt>
    <dgm:pt modelId="{ADEE5286-7AC9-418A-88F7-F9CD98BEB662}">
      <dgm:prSet phldrT="[텍스트]" custT="1"/>
      <dgm:spPr/>
      <dgm:t>
        <a:bodyPr/>
        <a:lstStyle/>
        <a:p>
          <a:pPr latinLnBrk="1"/>
          <a:r>
            <a:rPr lang="en-US" altLang="ko-KR" sz="1800" dirty="0" smtClean="0"/>
            <a:t>2</a:t>
          </a:r>
          <a:r>
            <a:rPr lang="ko-KR" altLang="en-US" sz="1800" dirty="0" smtClean="0"/>
            <a:t>억</a:t>
          </a:r>
          <a:r>
            <a:rPr lang="en-US" altLang="ko-KR" sz="1800" dirty="0" smtClean="0"/>
            <a:t>+1</a:t>
          </a:r>
          <a:r>
            <a:rPr lang="ko-KR" altLang="en-US" sz="1800" dirty="0" smtClean="0"/>
            <a:t>억</a:t>
          </a:r>
          <a:endParaRPr lang="ko-KR" altLang="en-US" sz="1800" dirty="0"/>
        </a:p>
      </dgm:t>
    </dgm:pt>
    <dgm:pt modelId="{C4D12EC2-6B2D-4D0F-90FA-9C3BCCE6CDF9}" type="parTrans" cxnId="{6D91218D-DFDA-4458-B741-62C3F3DE96B1}">
      <dgm:prSet/>
      <dgm:spPr/>
    </dgm:pt>
    <dgm:pt modelId="{A97A2505-C805-467D-BD47-4C21F69C0D1F}" type="sibTrans" cxnId="{6D91218D-DFDA-4458-B741-62C3F3DE96B1}">
      <dgm:prSet/>
      <dgm:spPr/>
    </dgm:pt>
    <dgm:pt modelId="{7473C789-F0FE-4056-9475-7D33658C8354}" type="pres">
      <dgm:prSet presAssocID="{6D0BF569-A9FD-4BF0-ABA3-8AFEB8BB71D4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C36A86A-E6BD-4D0C-BD8F-679CB93E3AC0}" type="pres">
      <dgm:prSet presAssocID="{6D0BF569-A9FD-4BF0-ABA3-8AFEB8BB71D4}" presName="children" presStyleCnt="0"/>
      <dgm:spPr/>
    </dgm:pt>
    <dgm:pt modelId="{37CC155B-E42F-45AF-BE77-76300DFCB587}" type="pres">
      <dgm:prSet presAssocID="{6D0BF569-A9FD-4BF0-ABA3-8AFEB8BB71D4}" presName="child1group" presStyleCnt="0"/>
      <dgm:spPr/>
    </dgm:pt>
    <dgm:pt modelId="{F037BA35-8FE3-4048-B935-1DE4E454797D}" type="pres">
      <dgm:prSet presAssocID="{6D0BF569-A9FD-4BF0-ABA3-8AFEB8BB71D4}" presName="child1" presStyleLbl="bgAcc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0B75FFA5-D829-494B-B1F7-9CD38C47AE9F}" type="pres">
      <dgm:prSet presAssocID="{6D0BF569-A9FD-4BF0-ABA3-8AFEB8BB71D4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78AE56B-D30D-4ABF-9B55-F1EA6262D9BF}" type="pres">
      <dgm:prSet presAssocID="{6D0BF569-A9FD-4BF0-ABA3-8AFEB8BB71D4}" presName="child2group" presStyleCnt="0"/>
      <dgm:spPr/>
    </dgm:pt>
    <dgm:pt modelId="{C2E1797D-F590-461E-AE56-E18C921700D3}" type="pres">
      <dgm:prSet presAssocID="{6D0BF569-A9FD-4BF0-ABA3-8AFEB8BB71D4}" presName="child2" presStyleLbl="bgAcc1" presStyleIdx="1" presStyleCnt="4" custLinFactNeighborX="7096" custLinFactNeighborY="0"/>
      <dgm:spPr/>
      <dgm:t>
        <a:bodyPr/>
        <a:lstStyle/>
        <a:p>
          <a:pPr latinLnBrk="1"/>
          <a:endParaRPr lang="ko-KR" altLang="en-US"/>
        </a:p>
      </dgm:t>
    </dgm:pt>
    <dgm:pt modelId="{2E88E175-BE0F-4B43-AFF2-122C9FCC03C5}" type="pres">
      <dgm:prSet presAssocID="{6D0BF569-A9FD-4BF0-ABA3-8AFEB8BB71D4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F12EEA0-F56F-4D51-95B9-60BD758F16F1}" type="pres">
      <dgm:prSet presAssocID="{6D0BF569-A9FD-4BF0-ABA3-8AFEB8BB71D4}" presName="child3group" presStyleCnt="0"/>
      <dgm:spPr/>
    </dgm:pt>
    <dgm:pt modelId="{667F5DE6-0213-4D8D-BC36-D743BBCD1FCD}" type="pres">
      <dgm:prSet presAssocID="{6D0BF569-A9FD-4BF0-ABA3-8AFEB8BB71D4}" presName="child3" presStyleLbl="bgAcc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E8F3614C-C913-49B5-8813-86EB53EBCAE9}" type="pres">
      <dgm:prSet presAssocID="{6D0BF569-A9FD-4BF0-ABA3-8AFEB8BB71D4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9217344-5178-4527-9ACF-6498E9376F0D}" type="pres">
      <dgm:prSet presAssocID="{6D0BF569-A9FD-4BF0-ABA3-8AFEB8BB71D4}" presName="child4group" presStyleCnt="0"/>
      <dgm:spPr/>
    </dgm:pt>
    <dgm:pt modelId="{60350734-CB03-4F61-B926-335403D85152}" type="pres">
      <dgm:prSet presAssocID="{6D0BF569-A9FD-4BF0-ABA3-8AFEB8BB71D4}" presName="child4" presStyleLbl="bgAcc1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58224ACB-7FAB-45C1-AAF0-E6DDD986F93E}" type="pres">
      <dgm:prSet presAssocID="{6D0BF569-A9FD-4BF0-ABA3-8AFEB8BB71D4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D6D71B4-FD08-4BC6-AC75-B5AC71547E0F}" type="pres">
      <dgm:prSet presAssocID="{6D0BF569-A9FD-4BF0-ABA3-8AFEB8BB71D4}" presName="childPlaceholder" presStyleCnt="0"/>
      <dgm:spPr/>
    </dgm:pt>
    <dgm:pt modelId="{BA21C23D-B1D0-4D6E-9A9C-A45DF1C4CD08}" type="pres">
      <dgm:prSet presAssocID="{6D0BF569-A9FD-4BF0-ABA3-8AFEB8BB71D4}" presName="circle" presStyleCnt="0"/>
      <dgm:spPr/>
    </dgm:pt>
    <dgm:pt modelId="{79FB8580-9A4C-4D92-BBA8-FBF3E492D134}" type="pres">
      <dgm:prSet presAssocID="{6D0BF569-A9FD-4BF0-ABA3-8AFEB8BB71D4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5EA01C2-A380-431D-B380-0F5CAFD9BEF5}" type="pres">
      <dgm:prSet presAssocID="{6D0BF569-A9FD-4BF0-ABA3-8AFEB8BB71D4}" presName="quadrant2" presStyleLbl="node1" presStyleIdx="1" presStyleCnt="4" custLinFactNeighborX="9861" custLinFactNeighborY="1037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18E1810-12B5-4871-A707-0CFA6F46F3CE}" type="pres">
      <dgm:prSet presAssocID="{6D0BF569-A9FD-4BF0-ABA3-8AFEB8BB71D4}" presName="quadrant3" presStyleLbl="node1" presStyleIdx="2" presStyleCnt="4" custScaleX="71750" custScaleY="76335" custLinFactNeighborX="-4264" custLinFactNeighborY="-5356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7E4B985-A45D-4AA7-9C3B-870B665A214B}" type="pres">
      <dgm:prSet presAssocID="{6D0BF569-A9FD-4BF0-ABA3-8AFEB8BB71D4}" presName="quadrant4" presStyleLbl="node1" presStyleIdx="3" presStyleCnt="4" custScaleX="79099" custScaleY="91032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BF2776B-1F7E-48F7-8073-FF612D5A4466}" type="pres">
      <dgm:prSet presAssocID="{6D0BF569-A9FD-4BF0-ABA3-8AFEB8BB71D4}" presName="quadrantPlaceholder" presStyleCnt="0"/>
      <dgm:spPr/>
    </dgm:pt>
    <dgm:pt modelId="{B220E880-9553-4385-AD4A-769D8B93595E}" type="pres">
      <dgm:prSet presAssocID="{6D0BF569-A9FD-4BF0-ABA3-8AFEB8BB71D4}" presName="center1" presStyleLbl="fgShp" presStyleIdx="0" presStyleCnt="2"/>
      <dgm:spPr/>
    </dgm:pt>
    <dgm:pt modelId="{4D2C4DB4-11A4-4B6E-AE3E-DC03E3F39396}" type="pres">
      <dgm:prSet presAssocID="{6D0BF569-A9FD-4BF0-ABA3-8AFEB8BB71D4}" presName="center2" presStyleLbl="fgShp" presStyleIdx="1" presStyleCnt="2"/>
      <dgm:spPr/>
    </dgm:pt>
  </dgm:ptLst>
  <dgm:cxnLst>
    <dgm:cxn modelId="{FDFC8254-4631-4A4A-8ECA-429F82C6BA55}" type="presOf" srcId="{D099864F-7EEF-4C0F-AAB3-DD7FAC9D8FB3}" destId="{79FB8580-9A4C-4D92-BBA8-FBF3E492D134}" srcOrd="0" destOrd="0" presId="urn:microsoft.com/office/officeart/2005/8/layout/cycle4"/>
    <dgm:cxn modelId="{2645FC88-B3A6-4F64-9FAA-30DEB026DBF8}" type="presOf" srcId="{A777114E-F8D4-449A-A6F7-897374C44D4A}" destId="{F7E4B985-A45D-4AA7-9C3B-870B665A214B}" srcOrd="0" destOrd="0" presId="urn:microsoft.com/office/officeart/2005/8/layout/cycle4"/>
    <dgm:cxn modelId="{BCC63A96-76F9-41EF-A846-6B2C94D4F486}" type="presOf" srcId="{9F3B43A6-2826-430A-BC47-ED48E0A8CCEF}" destId="{0B75FFA5-D829-494B-B1F7-9CD38C47AE9F}" srcOrd="1" destOrd="0" presId="urn:microsoft.com/office/officeart/2005/8/layout/cycle4"/>
    <dgm:cxn modelId="{366A5014-70CC-44B0-BD7C-8BDBB005847D}" type="presOf" srcId="{ADEE5286-7AC9-418A-88F7-F9CD98BEB662}" destId="{58224ACB-7FAB-45C1-AAF0-E6DDD986F93E}" srcOrd="1" destOrd="1" presId="urn:microsoft.com/office/officeart/2005/8/layout/cycle4"/>
    <dgm:cxn modelId="{534ED1FD-32D2-4D47-8C9D-0835810F8365}" type="presOf" srcId="{ADEE5286-7AC9-418A-88F7-F9CD98BEB662}" destId="{60350734-CB03-4F61-B926-335403D85152}" srcOrd="0" destOrd="1" presId="urn:microsoft.com/office/officeart/2005/8/layout/cycle4"/>
    <dgm:cxn modelId="{E8FF19FE-00B1-4DFA-8A35-206DA7A3EE74}" srcId="{72246973-F65D-4FB8-A03B-0AB4FF5B82F7}" destId="{DC8E64EF-AF0D-476A-8FBD-D4144B4998A2}" srcOrd="0" destOrd="0" parTransId="{3E6F653C-6E3C-48DF-99D6-4425CC2B9E31}" sibTransId="{D4FF6F76-BC49-432B-A400-97D712D4DEAF}"/>
    <dgm:cxn modelId="{687359DB-5098-47C6-9CD2-E359130C5BD7}" type="presOf" srcId="{FFBEC2CE-AA29-4664-ABC3-6EC04E7365FA}" destId="{218E1810-12B5-4871-A707-0CFA6F46F3CE}" srcOrd="0" destOrd="0" presId="urn:microsoft.com/office/officeart/2005/8/layout/cycle4"/>
    <dgm:cxn modelId="{6B5BB730-28E7-4F5E-9DB1-012BBF9232F9}" type="presOf" srcId="{9F3B43A6-2826-430A-BC47-ED48E0A8CCEF}" destId="{F037BA35-8FE3-4048-B935-1DE4E454797D}" srcOrd="0" destOrd="0" presId="urn:microsoft.com/office/officeart/2005/8/layout/cycle4"/>
    <dgm:cxn modelId="{6D91218D-DFDA-4458-B741-62C3F3DE96B1}" srcId="{A777114E-F8D4-449A-A6F7-897374C44D4A}" destId="{ADEE5286-7AC9-418A-88F7-F9CD98BEB662}" srcOrd="1" destOrd="0" parTransId="{C4D12EC2-6B2D-4D0F-90FA-9C3BCCE6CDF9}" sibTransId="{A97A2505-C805-467D-BD47-4C21F69C0D1F}"/>
    <dgm:cxn modelId="{6292D795-439B-4729-8434-A2346F80DEAD}" srcId="{6D0BF569-A9FD-4BF0-ABA3-8AFEB8BB71D4}" destId="{D099864F-7EEF-4C0F-AAB3-DD7FAC9D8FB3}" srcOrd="0" destOrd="0" parTransId="{DAB5AA37-5F53-47D4-8C15-E295FA62AA0E}" sibTransId="{3ABF88CC-1148-49E9-8E6F-E8F810D10A00}"/>
    <dgm:cxn modelId="{A0A2BFCC-69F1-4B1E-9A99-DDC9E9E56522}" srcId="{D099864F-7EEF-4C0F-AAB3-DD7FAC9D8FB3}" destId="{9F3B43A6-2826-430A-BC47-ED48E0A8CCEF}" srcOrd="0" destOrd="0" parTransId="{C404FE97-B67E-4295-AAF2-0F97C7408C8A}" sibTransId="{F845EE65-C946-4B45-98FC-FB77C506CA06}"/>
    <dgm:cxn modelId="{3BF46C24-FCEE-4DA8-A5BD-805649F25A4F}" srcId="{FFBEC2CE-AA29-4664-ABC3-6EC04E7365FA}" destId="{4B33310D-9F7A-46A2-B8A4-7D4D62568BE8}" srcOrd="0" destOrd="0" parTransId="{935D315F-DA17-4334-9CD5-516D3EC81E99}" sibTransId="{01CFF9AD-BC33-4BC0-AB9B-57D2E4FD46A8}"/>
    <dgm:cxn modelId="{D5F74F2D-F3C4-477A-819B-E34ED48DD470}" type="presOf" srcId="{DC8E64EF-AF0D-476A-8FBD-D4144B4998A2}" destId="{2E88E175-BE0F-4B43-AFF2-122C9FCC03C5}" srcOrd="1" destOrd="0" presId="urn:microsoft.com/office/officeart/2005/8/layout/cycle4"/>
    <dgm:cxn modelId="{F01ECC60-6E34-40BD-8724-331701FD7CD5}" srcId="{6D0BF569-A9FD-4BF0-ABA3-8AFEB8BB71D4}" destId="{FFBEC2CE-AA29-4664-ABC3-6EC04E7365FA}" srcOrd="2" destOrd="0" parTransId="{28ACDE03-9BF6-40F5-8053-C9EAF7C99D8D}" sibTransId="{5063A17F-1374-40A6-8EE5-55B0C53BCBE4}"/>
    <dgm:cxn modelId="{0BB85B66-CDCA-4F9C-AD79-F89523ECEDFA}" type="presOf" srcId="{9D315091-5357-4D11-8ECD-09763A3B6447}" destId="{58224ACB-7FAB-45C1-AAF0-E6DDD986F93E}" srcOrd="1" destOrd="0" presId="urn:microsoft.com/office/officeart/2005/8/layout/cycle4"/>
    <dgm:cxn modelId="{AB4F8CB6-A201-48C0-B9B1-638D905C97FE}" srcId="{A777114E-F8D4-449A-A6F7-897374C44D4A}" destId="{9D315091-5357-4D11-8ECD-09763A3B6447}" srcOrd="0" destOrd="0" parTransId="{149E9F37-CEFC-4EDD-B482-F3DD99EB26C2}" sibTransId="{9DDF4A80-1201-4582-BD8B-BD748579F614}"/>
    <dgm:cxn modelId="{46499388-5876-49BB-A1CC-9A5800C32039}" srcId="{6D0BF569-A9FD-4BF0-ABA3-8AFEB8BB71D4}" destId="{A777114E-F8D4-449A-A6F7-897374C44D4A}" srcOrd="3" destOrd="0" parTransId="{A99FBD7B-D17C-4028-9E95-A38A34D35CCF}" sibTransId="{32B3E930-2C23-4EB9-A6F0-6AC11C4238E1}"/>
    <dgm:cxn modelId="{4728551C-19D3-4B3C-A65F-D0440459C299}" srcId="{6D0BF569-A9FD-4BF0-ABA3-8AFEB8BB71D4}" destId="{72246973-F65D-4FB8-A03B-0AB4FF5B82F7}" srcOrd="1" destOrd="0" parTransId="{C0BE42E1-7DCF-446B-8236-3218B9A33E64}" sibTransId="{A3C19516-21D6-4F7C-B4CC-D079CC559C28}"/>
    <dgm:cxn modelId="{127322DE-F928-402A-9D77-7D9A68E7C896}" type="presOf" srcId="{4B33310D-9F7A-46A2-B8A4-7D4D62568BE8}" destId="{E8F3614C-C913-49B5-8813-86EB53EBCAE9}" srcOrd="1" destOrd="0" presId="urn:microsoft.com/office/officeart/2005/8/layout/cycle4"/>
    <dgm:cxn modelId="{697AB05C-57B2-4B4D-B0FB-A400217478EF}" type="presOf" srcId="{DC8E64EF-AF0D-476A-8FBD-D4144B4998A2}" destId="{C2E1797D-F590-461E-AE56-E18C921700D3}" srcOrd="0" destOrd="0" presId="urn:microsoft.com/office/officeart/2005/8/layout/cycle4"/>
    <dgm:cxn modelId="{9450F1A3-D7B2-4509-A554-4E9988FEB67B}" type="presOf" srcId="{72246973-F65D-4FB8-A03B-0AB4FF5B82F7}" destId="{25EA01C2-A380-431D-B380-0F5CAFD9BEF5}" srcOrd="0" destOrd="0" presId="urn:microsoft.com/office/officeart/2005/8/layout/cycle4"/>
    <dgm:cxn modelId="{F606B8E4-1DFA-4B14-93BC-0227F6B387AE}" type="presOf" srcId="{4B33310D-9F7A-46A2-B8A4-7D4D62568BE8}" destId="{667F5DE6-0213-4D8D-BC36-D743BBCD1FCD}" srcOrd="0" destOrd="0" presId="urn:microsoft.com/office/officeart/2005/8/layout/cycle4"/>
    <dgm:cxn modelId="{6A4F2DB8-0C98-4F9F-93E1-BC4F9689F9B2}" type="presOf" srcId="{6D0BF569-A9FD-4BF0-ABA3-8AFEB8BB71D4}" destId="{7473C789-F0FE-4056-9475-7D33658C8354}" srcOrd="0" destOrd="0" presId="urn:microsoft.com/office/officeart/2005/8/layout/cycle4"/>
    <dgm:cxn modelId="{F6E973FE-0100-4903-ACF1-0B457B2471C3}" type="presOf" srcId="{9D315091-5357-4D11-8ECD-09763A3B6447}" destId="{60350734-CB03-4F61-B926-335403D85152}" srcOrd="0" destOrd="0" presId="urn:microsoft.com/office/officeart/2005/8/layout/cycle4"/>
    <dgm:cxn modelId="{40C3FEA6-D62F-4467-A8F5-412284253C85}" type="presParOf" srcId="{7473C789-F0FE-4056-9475-7D33658C8354}" destId="{EC36A86A-E6BD-4D0C-BD8F-679CB93E3AC0}" srcOrd="0" destOrd="0" presId="urn:microsoft.com/office/officeart/2005/8/layout/cycle4"/>
    <dgm:cxn modelId="{3FBF79AF-1EEB-4F52-98ED-466954AA8C41}" type="presParOf" srcId="{EC36A86A-E6BD-4D0C-BD8F-679CB93E3AC0}" destId="{37CC155B-E42F-45AF-BE77-76300DFCB587}" srcOrd="0" destOrd="0" presId="urn:microsoft.com/office/officeart/2005/8/layout/cycle4"/>
    <dgm:cxn modelId="{07A80068-5084-4154-AE3B-97851BAC1904}" type="presParOf" srcId="{37CC155B-E42F-45AF-BE77-76300DFCB587}" destId="{F037BA35-8FE3-4048-B935-1DE4E454797D}" srcOrd="0" destOrd="0" presId="urn:microsoft.com/office/officeart/2005/8/layout/cycle4"/>
    <dgm:cxn modelId="{89B91FAB-F32F-47AA-A694-1FD9C5E80D7D}" type="presParOf" srcId="{37CC155B-E42F-45AF-BE77-76300DFCB587}" destId="{0B75FFA5-D829-494B-B1F7-9CD38C47AE9F}" srcOrd="1" destOrd="0" presId="urn:microsoft.com/office/officeart/2005/8/layout/cycle4"/>
    <dgm:cxn modelId="{74E80306-9E2D-4430-86BF-D797CD45E9F9}" type="presParOf" srcId="{EC36A86A-E6BD-4D0C-BD8F-679CB93E3AC0}" destId="{B78AE56B-D30D-4ABF-9B55-F1EA6262D9BF}" srcOrd="1" destOrd="0" presId="urn:microsoft.com/office/officeart/2005/8/layout/cycle4"/>
    <dgm:cxn modelId="{05D97C86-9388-411D-996B-FDBD654F98CB}" type="presParOf" srcId="{B78AE56B-D30D-4ABF-9B55-F1EA6262D9BF}" destId="{C2E1797D-F590-461E-AE56-E18C921700D3}" srcOrd="0" destOrd="0" presId="urn:microsoft.com/office/officeart/2005/8/layout/cycle4"/>
    <dgm:cxn modelId="{CD892FF6-4EAE-4046-BDF9-6E570F3C0ECE}" type="presParOf" srcId="{B78AE56B-D30D-4ABF-9B55-F1EA6262D9BF}" destId="{2E88E175-BE0F-4B43-AFF2-122C9FCC03C5}" srcOrd="1" destOrd="0" presId="urn:microsoft.com/office/officeart/2005/8/layout/cycle4"/>
    <dgm:cxn modelId="{5D71FB67-F08F-4955-A25B-E54FF2DE23D8}" type="presParOf" srcId="{EC36A86A-E6BD-4D0C-BD8F-679CB93E3AC0}" destId="{1F12EEA0-F56F-4D51-95B9-60BD758F16F1}" srcOrd="2" destOrd="0" presId="urn:microsoft.com/office/officeart/2005/8/layout/cycle4"/>
    <dgm:cxn modelId="{55B35E18-9EF2-493B-8146-60E25290A0D3}" type="presParOf" srcId="{1F12EEA0-F56F-4D51-95B9-60BD758F16F1}" destId="{667F5DE6-0213-4D8D-BC36-D743BBCD1FCD}" srcOrd="0" destOrd="0" presId="urn:microsoft.com/office/officeart/2005/8/layout/cycle4"/>
    <dgm:cxn modelId="{691B749E-F8E4-4483-BAEA-351D17B2704B}" type="presParOf" srcId="{1F12EEA0-F56F-4D51-95B9-60BD758F16F1}" destId="{E8F3614C-C913-49B5-8813-86EB53EBCAE9}" srcOrd="1" destOrd="0" presId="urn:microsoft.com/office/officeart/2005/8/layout/cycle4"/>
    <dgm:cxn modelId="{8639FD73-3C63-459B-B71A-421F92D5F068}" type="presParOf" srcId="{EC36A86A-E6BD-4D0C-BD8F-679CB93E3AC0}" destId="{A9217344-5178-4527-9ACF-6498E9376F0D}" srcOrd="3" destOrd="0" presId="urn:microsoft.com/office/officeart/2005/8/layout/cycle4"/>
    <dgm:cxn modelId="{EE9F4E5C-92FE-448A-884E-AF486113DC83}" type="presParOf" srcId="{A9217344-5178-4527-9ACF-6498E9376F0D}" destId="{60350734-CB03-4F61-B926-335403D85152}" srcOrd="0" destOrd="0" presId="urn:microsoft.com/office/officeart/2005/8/layout/cycle4"/>
    <dgm:cxn modelId="{7EB0BD87-2FB7-4EE8-82F1-187CDEA3E451}" type="presParOf" srcId="{A9217344-5178-4527-9ACF-6498E9376F0D}" destId="{58224ACB-7FAB-45C1-AAF0-E6DDD986F93E}" srcOrd="1" destOrd="0" presId="urn:microsoft.com/office/officeart/2005/8/layout/cycle4"/>
    <dgm:cxn modelId="{56C03859-91D9-462B-A5F8-1185829E0A0E}" type="presParOf" srcId="{EC36A86A-E6BD-4D0C-BD8F-679CB93E3AC0}" destId="{5D6D71B4-FD08-4BC6-AC75-B5AC71547E0F}" srcOrd="4" destOrd="0" presId="urn:microsoft.com/office/officeart/2005/8/layout/cycle4"/>
    <dgm:cxn modelId="{273DFA9E-95A2-4EDD-A08A-FC57A8301464}" type="presParOf" srcId="{7473C789-F0FE-4056-9475-7D33658C8354}" destId="{BA21C23D-B1D0-4D6E-9A9C-A45DF1C4CD08}" srcOrd="1" destOrd="0" presId="urn:microsoft.com/office/officeart/2005/8/layout/cycle4"/>
    <dgm:cxn modelId="{E092338D-B754-4F8B-9590-3157698571BE}" type="presParOf" srcId="{BA21C23D-B1D0-4D6E-9A9C-A45DF1C4CD08}" destId="{79FB8580-9A4C-4D92-BBA8-FBF3E492D134}" srcOrd="0" destOrd="0" presId="urn:microsoft.com/office/officeart/2005/8/layout/cycle4"/>
    <dgm:cxn modelId="{5B74657E-72A9-4A7F-B5D0-B64EAEB2E7AB}" type="presParOf" srcId="{BA21C23D-B1D0-4D6E-9A9C-A45DF1C4CD08}" destId="{25EA01C2-A380-431D-B380-0F5CAFD9BEF5}" srcOrd="1" destOrd="0" presId="urn:microsoft.com/office/officeart/2005/8/layout/cycle4"/>
    <dgm:cxn modelId="{FF327837-C099-40DB-AE21-2C18E842F9C0}" type="presParOf" srcId="{BA21C23D-B1D0-4D6E-9A9C-A45DF1C4CD08}" destId="{218E1810-12B5-4871-A707-0CFA6F46F3CE}" srcOrd="2" destOrd="0" presId="urn:microsoft.com/office/officeart/2005/8/layout/cycle4"/>
    <dgm:cxn modelId="{FFFAE874-AAA1-4CCA-9C99-9D8D07EEA066}" type="presParOf" srcId="{BA21C23D-B1D0-4D6E-9A9C-A45DF1C4CD08}" destId="{F7E4B985-A45D-4AA7-9C3B-870B665A214B}" srcOrd="3" destOrd="0" presId="urn:microsoft.com/office/officeart/2005/8/layout/cycle4"/>
    <dgm:cxn modelId="{DBF44150-94A8-4246-BB01-43A201E6B9C0}" type="presParOf" srcId="{BA21C23D-B1D0-4D6E-9A9C-A45DF1C4CD08}" destId="{EBF2776B-1F7E-48F7-8073-FF612D5A4466}" srcOrd="4" destOrd="0" presId="urn:microsoft.com/office/officeart/2005/8/layout/cycle4"/>
    <dgm:cxn modelId="{0C6AAB91-9CB5-43CE-8A49-4972B45F213C}" type="presParOf" srcId="{7473C789-F0FE-4056-9475-7D33658C8354}" destId="{B220E880-9553-4385-AD4A-769D8B93595E}" srcOrd="2" destOrd="0" presId="urn:microsoft.com/office/officeart/2005/8/layout/cycle4"/>
    <dgm:cxn modelId="{49332F55-A6C8-4162-A2D2-DA034C4B3210}" type="presParOf" srcId="{7473C789-F0FE-4056-9475-7D33658C8354}" destId="{4D2C4DB4-11A4-4B6E-AE3E-DC03E3F39396}" srcOrd="3" destOrd="0" presId="urn:microsoft.com/office/officeart/2005/8/layout/cycle4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A2086B7-B6A7-4954-9492-B24BBAAF48A0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D6BA14F6-4B7C-49C8-A37C-89D55F79F568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수익율</a:t>
          </a:r>
          <a:r>
            <a:rPr lang="ko-KR" altLang="en-US" dirty="0" smtClean="0"/>
            <a:t> </a:t>
          </a:r>
          <a:r>
            <a:rPr lang="en-US" altLang="ko-KR" dirty="0" smtClean="0"/>
            <a:t>15% </a:t>
          </a:r>
          <a:r>
            <a:rPr lang="ko-KR" altLang="en-US" dirty="0" err="1" smtClean="0"/>
            <a:t>일때</a:t>
          </a:r>
          <a:r>
            <a:rPr lang="ko-KR" altLang="en-US" dirty="0" smtClean="0"/>
            <a:t> </a:t>
          </a:r>
          <a:r>
            <a:rPr lang="en-US" altLang="ko-KR" dirty="0" smtClean="0"/>
            <a:t>25.8</a:t>
          </a:r>
          <a:r>
            <a:rPr lang="ko-KR" altLang="en-US" dirty="0" err="1" smtClean="0"/>
            <a:t>억이상</a:t>
          </a:r>
          <a:r>
            <a:rPr lang="ko-KR" altLang="en-US" dirty="0" smtClean="0"/>
            <a:t> </a:t>
          </a:r>
          <a:r>
            <a:rPr lang="en-US" altLang="ko-KR" dirty="0" smtClean="0"/>
            <a:t>69</a:t>
          </a:r>
          <a:r>
            <a:rPr lang="ko-KR" altLang="en-US" dirty="0" smtClean="0"/>
            <a:t>세 달성</a:t>
          </a:r>
          <a:endParaRPr lang="ko-KR" altLang="en-US" dirty="0"/>
        </a:p>
      </dgm:t>
    </dgm:pt>
    <dgm:pt modelId="{B665E0F3-48C2-43A0-98E8-C919C8BE14CC}" type="parTrans" cxnId="{6C4076A0-3C1C-4C08-9FAC-BC868BCCA88D}">
      <dgm:prSet/>
      <dgm:spPr/>
      <dgm:t>
        <a:bodyPr/>
        <a:lstStyle/>
        <a:p>
          <a:pPr latinLnBrk="1"/>
          <a:endParaRPr lang="ko-KR" altLang="en-US"/>
        </a:p>
      </dgm:t>
    </dgm:pt>
    <dgm:pt modelId="{FA15B022-EA19-406F-9F46-9A58AEDB48B8}" type="sibTrans" cxnId="{6C4076A0-3C1C-4C08-9FAC-BC868BCCA88D}">
      <dgm:prSet/>
      <dgm:spPr/>
      <dgm:t>
        <a:bodyPr/>
        <a:lstStyle/>
        <a:p>
          <a:pPr latinLnBrk="1"/>
          <a:endParaRPr lang="ko-KR" altLang="en-US"/>
        </a:p>
      </dgm:t>
    </dgm:pt>
    <dgm:pt modelId="{25C06F26-4206-49C4-A8CE-FBBAD3665299}" type="pres">
      <dgm:prSet presAssocID="{BA2086B7-B6A7-4954-9492-B24BBAAF48A0}" presName="Name0" presStyleCnt="0">
        <dgm:presLayoutVars>
          <dgm:dir/>
          <dgm:animLvl val="lvl"/>
          <dgm:resizeHandles val="exact"/>
        </dgm:presLayoutVars>
      </dgm:prSet>
      <dgm:spPr/>
    </dgm:pt>
    <dgm:pt modelId="{48452490-64B6-490E-B279-145AC4CFE042}" type="pres">
      <dgm:prSet presAssocID="{BA2086B7-B6A7-4954-9492-B24BBAAF48A0}" presName="dummy" presStyleCnt="0"/>
      <dgm:spPr/>
    </dgm:pt>
    <dgm:pt modelId="{AB47E6A1-3254-428F-91D1-08AE04D2FF44}" type="pres">
      <dgm:prSet presAssocID="{BA2086B7-B6A7-4954-9492-B24BBAAF48A0}" presName="linH" presStyleCnt="0"/>
      <dgm:spPr/>
    </dgm:pt>
    <dgm:pt modelId="{B33E0EC7-81F2-4D95-8673-07899875E567}" type="pres">
      <dgm:prSet presAssocID="{BA2086B7-B6A7-4954-9492-B24BBAAF48A0}" presName="padding1" presStyleCnt="0"/>
      <dgm:spPr/>
    </dgm:pt>
    <dgm:pt modelId="{9693B063-8ACC-4A5C-B226-19E5CB402181}" type="pres">
      <dgm:prSet presAssocID="{D6BA14F6-4B7C-49C8-A37C-89D55F79F568}" presName="linV" presStyleCnt="0"/>
      <dgm:spPr/>
    </dgm:pt>
    <dgm:pt modelId="{00805A9F-9123-412F-A31C-AC5E8A2F71E4}" type="pres">
      <dgm:prSet presAssocID="{D6BA14F6-4B7C-49C8-A37C-89D55F79F568}" presName="spVertical1" presStyleCnt="0"/>
      <dgm:spPr/>
    </dgm:pt>
    <dgm:pt modelId="{CB8C41EB-FBEC-4B53-BBCD-431AE8B2A7F8}" type="pres">
      <dgm:prSet presAssocID="{D6BA14F6-4B7C-49C8-A37C-89D55F79F568}" presName="parTx" presStyleLbl="revTx" presStyleIdx="0" presStyleCnt="1" custScaleX="15945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7ECD46A-54E6-4944-AA91-E73E275EB3AB}" type="pres">
      <dgm:prSet presAssocID="{D6BA14F6-4B7C-49C8-A37C-89D55F79F568}" presName="spVertical2" presStyleCnt="0"/>
      <dgm:spPr/>
    </dgm:pt>
    <dgm:pt modelId="{27E72308-8BFF-420A-B373-1CC13305339D}" type="pres">
      <dgm:prSet presAssocID="{D6BA14F6-4B7C-49C8-A37C-89D55F79F568}" presName="spVertical3" presStyleCnt="0"/>
      <dgm:spPr/>
    </dgm:pt>
    <dgm:pt modelId="{936433BA-F7FD-4B4E-B8C2-0B330FBE2181}" type="pres">
      <dgm:prSet presAssocID="{BA2086B7-B6A7-4954-9492-B24BBAAF48A0}" presName="padding2" presStyleCnt="0"/>
      <dgm:spPr/>
    </dgm:pt>
    <dgm:pt modelId="{4C318DC9-6893-46C8-BC1B-EE16EF0CFEB8}" type="pres">
      <dgm:prSet presAssocID="{BA2086B7-B6A7-4954-9492-B24BBAAF48A0}" presName="negArrow" presStyleCnt="0"/>
      <dgm:spPr/>
    </dgm:pt>
    <dgm:pt modelId="{674A9154-6117-4B28-BDE5-E3F566BAC021}" type="pres">
      <dgm:prSet presAssocID="{BA2086B7-B6A7-4954-9492-B24BBAAF48A0}" presName="backgroundArrow" presStyleLbl="node1" presStyleIdx="0" presStyleCnt="1"/>
      <dgm:spPr/>
    </dgm:pt>
  </dgm:ptLst>
  <dgm:cxnLst>
    <dgm:cxn modelId="{6C4076A0-3C1C-4C08-9FAC-BC868BCCA88D}" srcId="{BA2086B7-B6A7-4954-9492-B24BBAAF48A0}" destId="{D6BA14F6-4B7C-49C8-A37C-89D55F79F568}" srcOrd="0" destOrd="0" parTransId="{B665E0F3-48C2-43A0-98E8-C919C8BE14CC}" sibTransId="{FA15B022-EA19-406F-9F46-9A58AEDB48B8}"/>
    <dgm:cxn modelId="{F87D27D2-B0C9-4663-80CA-A50CF81A4753}" type="presOf" srcId="{BA2086B7-B6A7-4954-9492-B24BBAAF48A0}" destId="{25C06F26-4206-49C4-A8CE-FBBAD3665299}" srcOrd="0" destOrd="0" presId="urn:microsoft.com/office/officeart/2005/8/layout/hProcess3"/>
    <dgm:cxn modelId="{E5845232-71FB-48D7-9DC1-3AB1B8E7453C}" type="presOf" srcId="{D6BA14F6-4B7C-49C8-A37C-89D55F79F568}" destId="{CB8C41EB-FBEC-4B53-BBCD-431AE8B2A7F8}" srcOrd="0" destOrd="0" presId="urn:microsoft.com/office/officeart/2005/8/layout/hProcess3"/>
    <dgm:cxn modelId="{4F8C094B-66D8-48B3-A594-AE7A0433B9A5}" type="presParOf" srcId="{25C06F26-4206-49C4-A8CE-FBBAD3665299}" destId="{48452490-64B6-490E-B279-145AC4CFE042}" srcOrd="0" destOrd="0" presId="urn:microsoft.com/office/officeart/2005/8/layout/hProcess3"/>
    <dgm:cxn modelId="{1ED9E84B-6FB5-4395-B0D3-6A0C784F0C41}" type="presParOf" srcId="{25C06F26-4206-49C4-A8CE-FBBAD3665299}" destId="{AB47E6A1-3254-428F-91D1-08AE04D2FF44}" srcOrd="1" destOrd="0" presId="urn:microsoft.com/office/officeart/2005/8/layout/hProcess3"/>
    <dgm:cxn modelId="{EF62A3DE-65D1-40F1-ABAA-012C9DCD856E}" type="presParOf" srcId="{AB47E6A1-3254-428F-91D1-08AE04D2FF44}" destId="{B33E0EC7-81F2-4D95-8673-07899875E567}" srcOrd="0" destOrd="0" presId="urn:microsoft.com/office/officeart/2005/8/layout/hProcess3"/>
    <dgm:cxn modelId="{DD794020-2EB3-47A3-82C8-FD507026BB76}" type="presParOf" srcId="{AB47E6A1-3254-428F-91D1-08AE04D2FF44}" destId="{9693B063-8ACC-4A5C-B226-19E5CB402181}" srcOrd="1" destOrd="0" presId="urn:microsoft.com/office/officeart/2005/8/layout/hProcess3"/>
    <dgm:cxn modelId="{0D39A658-7A1B-4591-A4A1-859DF705D56D}" type="presParOf" srcId="{9693B063-8ACC-4A5C-B226-19E5CB402181}" destId="{00805A9F-9123-412F-A31C-AC5E8A2F71E4}" srcOrd="0" destOrd="0" presId="urn:microsoft.com/office/officeart/2005/8/layout/hProcess3"/>
    <dgm:cxn modelId="{E1C4A44F-31BB-40C9-ABEB-4BF7DF7DC922}" type="presParOf" srcId="{9693B063-8ACC-4A5C-B226-19E5CB402181}" destId="{CB8C41EB-FBEC-4B53-BBCD-431AE8B2A7F8}" srcOrd="1" destOrd="0" presId="urn:microsoft.com/office/officeart/2005/8/layout/hProcess3"/>
    <dgm:cxn modelId="{CCB7C594-CFFB-4A8F-ADC6-0A46C20A81A1}" type="presParOf" srcId="{9693B063-8ACC-4A5C-B226-19E5CB402181}" destId="{A7ECD46A-54E6-4944-AA91-E73E275EB3AB}" srcOrd="2" destOrd="0" presId="urn:microsoft.com/office/officeart/2005/8/layout/hProcess3"/>
    <dgm:cxn modelId="{3DB372C3-FA3C-4AE4-9D22-E5D4DF669205}" type="presParOf" srcId="{9693B063-8ACC-4A5C-B226-19E5CB402181}" destId="{27E72308-8BFF-420A-B373-1CC13305339D}" srcOrd="3" destOrd="0" presId="urn:microsoft.com/office/officeart/2005/8/layout/hProcess3"/>
    <dgm:cxn modelId="{C9C455FB-94D4-4172-8928-FEE8A55D46F6}" type="presParOf" srcId="{AB47E6A1-3254-428F-91D1-08AE04D2FF44}" destId="{936433BA-F7FD-4B4E-B8C2-0B330FBE2181}" srcOrd="2" destOrd="0" presId="urn:microsoft.com/office/officeart/2005/8/layout/hProcess3"/>
    <dgm:cxn modelId="{A4DF10E7-B355-408A-BBEA-2C4C1A33C02B}" type="presParOf" srcId="{AB47E6A1-3254-428F-91D1-08AE04D2FF44}" destId="{4C318DC9-6893-46C8-BC1B-EE16EF0CFEB8}" srcOrd="3" destOrd="0" presId="urn:microsoft.com/office/officeart/2005/8/layout/hProcess3"/>
    <dgm:cxn modelId="{41B62ABD-3AA2-42FB-8438-B4451CC4A554}" type="presParOf" srcId="{AB47E6A1-3254-428F-91D1-08AE04D2FF44}" destId="{674A9154-6117-4B28-BDE5-E3F566BAC021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A2086B7-B6A7-4954-9492-B24BBAAF48A0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D6BA14F6-4B7C-49C8-A37C-89D55F79F568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수익율</a:t>
          </a:r>
          <a:r>
            <a:rPr lang="ko-KR" altLang="en-US" dirty="0" smtClean="0"/>
            <a:t> </a:t>
          </a:r>
          <a:r>
            <a:rPr lang="en-US" altLang="ko-KR" dirty="0" smtClean="0"/>
            <a:t>20</a:t>
          </a:r>
          <a:endParaRPr lang="ko-KR" altLang="en-US" dirty="0"/>
        </a:p>
      </dgm:t>
    </dgm:pt>
    <dgm:pt modelId="{B665E0F3-48C2-43A0-98E8-C919C8BE14CC}" type="parTrans" cxnId="{6C4076A0-3C1C-4C08-9FAC-BC868BCCA88D}">
      <dgm:prSet/>
      <dgm:spPr/>
      <dgm:t>
        <a:bodyPr/>
        <a:lstStyle/>
        <a:p>
          <a:pPr latinLnBrk="1"/>
          <a:endParaRPr lang="ko-KR" altLang="en-US"/>
        </a:p>
      </dgm:t>
    </dgm:pt>
    <dgm:pt modelId="{FA15B022-EA19-406F-9F46-9A58AEDB48B8}" type="sibTrans" cxnId="{6C4076A0-3C1C-4C08-9FAC-BC868BCCA88D}">
      <dgm:prSet/>
      <dgm:spPr/>
      <dgm:t>
        <a:bodyPr/>
        <a:lstStyle/>
        <a:p>
          <a:pPr latinLnBrk="1"/>
          <a:endParaRPr lang="ko-KR" altLang="en-US"/>
        </a:p>
      </dgm:t>
    </dgm:pt>
    <dgm:pt modelId="{0A512831-F8D0-4462-8506-E5A1051BA86B}">
      <dgm:prSet phldrT="[텍스트]" custT="1"/>
      <dgm:spPr/>
      <dgm:t>
        <a:bodyPr/>
        <a:lstStyle/>
        <a:p>
          <a:pPr latinLnBrk="1"/>
          <a:r>
            <a:rPr lang="ko-KR" altLang="en-US" sz="800" dirty="0" err="1" smtClean="0"/>
            <a:t>수익율</a:t>
          </a:r>
          <a:r>
            <a:rPr lang="ko-KR" altLang="en-US" sz="800" dirty="0" smtClean="0"/>
            <a:t> </a:t>
          </a:r>
          <a:r>
            <a:rPr lang="en-US" altLang="ko-KR" sz="800" dirty="0" smtClean="0"/>
            <a:t>20%</a:t>
          </a:r>
          <a:r>
            <a:rPr lang="ko-KR" altLang="en-US" sz="800" dirty="0" err="1" smtClean="0"/>
            <a:t>일때</a:t>
          </a:r>
          <a:r>
            <a:rPr lang="ko-KR" altLang="en-US" sz="800" dirty="0" smtClean="0"/>
            <a:t> </a:t>
          </a:r>
          <a:r>
            <a:rPr lang="en-US" altLang="ko-KR" sz="800" dirty="0" smtClean="0"/>
            <a:t>25.8</a:t>
          </a:r>
          <a:r>
            <a:rPr lang="ko-KR" altLang="en-US" sz="800" dirty="0" err="1" smtClean="0"/>
            <a:t>억이상</a:t>
          </a:r>
          <a:r>
            <a:rPr lang="ko-KR" altLang="en-US" sz="800" dirty="0" smtClean="0"/>
            <a:t> </a:t>
          </a:r>
          <a:r>
            <a:rPr lang="en-US" altLang="ko-KR" sz="800" dirty="0" smtClean="0"/>
            <a:t>67</a:t>
          </a:r>
          <a:r>
            <a:rPr lang="ko-KR" altLang="en-US" sz="800" dirty="0" smtClean="0"/>
            <a:t>세 이전 달성</a:t>
          </a:r>
          <a:r>
            <a:rPr lang="en-US" altLang="ko-KR" sz="800" dirty="0" smtClean="0"/>
            <a:t>!!!</a:t>
          </a:r>
          <a:endParaRPr lang="ko-KR" altLang="en-US" sz="800" dirty="0"/>
        </a:p>
      </dgm:t>
    </dgm:pt>
    <dgm:pt modelId="{3A987DFC-A775-422B-A89D-964BDAC967A3}" type="parTrans" cxnId="{76B76058-9D25-4972-BE59-87DC4FBB2ECB}">
      <dgm:prSet/>
      <dgm:spPr/>
      <dgm:t>
        <a:bodyPr/>
        <a:lstStyle/>
        <a:p>
          <a:pPr latinLnBrk="1"/>
          <a:endParaRPr lang="ko-KR" altLang="en-US"/>
        </a:p>
      </dgm:t>
    </dgm:pt>
    <dgm:pt modelId="{E3BEF261-DDDF-4BB3-9EBA-E9274AD8FAD3}" type="sibTrans" cxnId="{76B76058-9D25-4972-BE59-87DC4FBB2ECB}">
      <dgm:prSet/>
      <dgm:spPr/>
      <dgm:t>
        <a:bodyPr/>
        <a:lstStyle/>
        <a:p>
          <a:pPr latinLnBrk="1"/>
          <a:endParaRPr lang="ko-KR" altLang="en-US"/>
        </a:p>
      </dgm:t>
    </dgm:pt>
    <dgm:pt modelId="{25C06F26-4206-49C4-A8CE-FBBAD3665299}" type="pres">
      <dgm:prSet presAssocID="{BA2086B7-B6A7-4954-9492-B24BBAAF48A0}" presName="Name0" presStyleCnt="0">
        <dgm:presLayoutVars>
          <dgm:dir/>
          <dgm:animLvl val="lvl"/>
          <dgm:resizeHandles val="exact"/>
        </dgm:presLayoutVars>
      </dgm:prSet>
      <dgm:spPr/>
    </dgm:pt>
    <dgm:pt modelId="{48452490-64B6-490E-B279-145AC4CFE042}" type="pres">
      <dgm:prSet presAssocID="{BA2086B7-B6A7-4954-9492-B24BBAAF48A0}" presName="dummy" presStyleCnt="0"/>
      <dgm:spPr/>
    </dgm:pt>
    <dgm:pt modelId="{AB47E6A1-3254-428F-91D1-08AE04D2FF44}" type="pres">
      <dgm:prSet presAssocID="{BA2086B7-B6A7-4954-9492-B24BBAAF48A0}" presName="linH" presStyleCnt="0"/>
      <dgm:spPr/>
    </dgm:pt>
    <dgm:pt modelId="{B33E0EC7-81F2-4D95-8673-07899875E567}" type="pres">
      <dgm:prSet presAssocID="{BA2086B7-B6A7-4954-9492-B24BBAAF48A0}" presName="padding1" presStyleCnt="0"/>
      <dgm:spPr/>
    </dgm:pt>
    <dgm:pt modelId="{9693B063-8ACC-4A5C-B226-19E5CB402181}" type="pres">
      <dgm:prSet presAssocID="{D6BA14F6-4B7C-49C8-A37C-89D55F79F568}" presName="linV" presStyleCnt="0"/>
      <dgm:spPr/>
    </dgm:pt>
    <dgm:pt modelId="{00805A9F-9123-412F-A31C-AC5E8A2F71E4}" type="pres">
      <dgm:prSet presAssocID="{D6BA14F6-4B7C-49C8-A37C-89D55F79F568}" presName="spVertical1" presStyleCnt="0"/>
      <dgm:spPr/>
    </dgm:pt>
    <dgm:pt modelId="{CB8C41EB-FBEC-4B53-BBCD-431AE8B2A7F8}" type="pres">
      <dgm:prSet presAssocID="{D6BA14F6-4B7C-49C8-A37C-89D55F79F568}" presName="parTx" presStyleLbl="revTx" presStyleIdx="0" presStyleCnt="2" custScaleX="15945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7ECD46A-54E6-4944-AA91-E73E275EB3AB}" type="pres">
      <dgm:prSet presAssocID="{D6BA14F6-4B7C-49C8-A37C-89D55F79F568}" presName="spVertical2" presStyleCnt="0"/>
      <dgm:spPr/>
    </dgm:pt>
    <dgm:pt modelId="{27E72308-8BFF-420A-B373-1CC13305339D}" type="pres">
      <dgm:prSet presAssocID="{D6BA14F6-4B7C-49C8-A37C-89D55F79F568}" presName="spVertical3" presStyleCnt="0"/>
      <dgm:spPr/>
    </dgm:pt>
    <dgm:pt modelId="{8AFFB389-24BF-4AE5-987B-7FF927EB65A4}" type="pres">
      <dgm:prSet presAssocID="{FA15B022-EA19-406F-9F46-9A58AEDB48B8}" presName="space" presStyleCnt="0"/>
      <dgm:spPr/>
    </dgm:pt>
    <dgm:pt modelId="{B29CC5BB-8670-4C72-9BAF-F6C2B5E43558}" type="pres">
      <dgm:prSet presAssocID="{0A512831-F8D0-4462-8506-E5A1051BA86B}" presName="linV" presStyleCnt="0"/>
      <dgm:spPr/>
    </dgm:pt>
    <dgm:pt modelId="{A2FA1596-133C-4F34-974F-011D704762A4}" type="pres">
      <dgm:prSet presAssocID="{0A512831-F8D0-4462-8506-E5A1051BA86B}" presName="spVertical1" presStyleCnt="0"/>
      <dgm:spPr/>
    </dgm:pt>
    <dgm:pt modelId="{A4409CC7-C0C1-478D-9B8C-AC6F64208610}" type="pres">
      <dgm:prSet presAssocID="{0A512831-F8D0-4462-8506-E5A1051BA86B}" presName="parTx" presStyleLbl="revTx" presStyleIdx="1" presStyleCnt="2" custScaleX="2000000" custScaleY="132428" custLinFactX="-100000" custLinFactY="-36183" custLinFactNeighborX="-159818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3FF2199-672A-4A88-B2AE-82B7C1C808BE}" type="pres">
      <dgm:prSet presAssocID="{0A512831-F8D0-4462-8506-E5A1051BA86B}" presName="spVertical2" presStyleCnt="0"/>
      <dgm:spPr/>
    </dgm:pt>
    <dgm:pt modelId="{8C39FE67-14C1-43F7-AF4C-CC5B7D29E151}" type="pres">
      <dgm:prSet presAssocID="{0A512831-F8D0-4462-8506-E5A1051BA86B}" presName="spVertical3" presStyleCnt="0"/>
      <dgm:spPr/>
    </dgm:pt>
    <dgm:pt modelId="{936433BA-F7FD-4B4E-B8C2-0B330FBE2181}" type="pres">
      <dgm:prSet presAssocID="{BA2086B7-B6A7-4954-9492-B24BBAAF48A0}" presName="padding2" presStyleCnt="0"/>
      <dgm:spPr/>
    </dgm:pt>
    <dgm:pt modelId="{4C318DC9-6893-46C8-BC1B-EE16EF0CFEB8}" type="pres">
      <dgm:prSet presAssocID="{BA2086B7-B6A7-4954-9492-B24BBAAF48A0}" presName="negArrow" presStyleCnt="0"/>
      <dgm:spPr/>
    </dgm:pt>
    <dgm:pt modelId="{674A9154-6117-4B28-BDE5-E3F566BAC021}" type="pres">
      <dgm:prSet presAssocID="{BA2086B7-B6A7-4954-9492-B24BBAAF48A0}" presName="backgroundArrow" presStyleLbl="node1" presStyleIdx="0" presStyleCnt="1" custLinFactNeighborX="-63636" custLinFactNeighborY="-39559"/>
      <dgm:spPr/>
    </dgm:pt>
  </dgm:ptLst>
  <dgm:cxnLst>
    <dgm:cxn modelId="{6BAB8CED-1B14-4EF5-B585-4F38AA386482}" type="presOf" srcId="{0A512831-F8D0-4462-8506-E5A1051BA86B}" destId="{A4409CC7-C0C1-478D-9B8C-AC6F64208610}" srcOrd="0" destOrd="0" presId="urn:microsoft.com/office/officeart/2005/8/layout/hProcess3"/>
    <dgm:cxn modelId="{6C4076A0-3C1C-4C08-9FAC-BC868BCCA88D}" srcId="{BA2086B7-B6A7-4954-9492-B24BBAAF48A0}" destId="{D6BA14F6-4B7C-49C8-A37C-89D55F79F568}" srcOrd="0" destOrd="0" parTransId="{B665E0F3-48C2-43A0-98E8-C919C8BE14CC}" sibTransId="{FA15B022-EA19-406F-9F46-9A58AEDB48B8}"/>
    <dgm:cxn modelId="{668BA049-41FE-4FE2-B19D-C5824E7E60E8}" type="presOf" srcId="{D6BA14F6-4B7C-49C8-A37C-89D55F79F568}" destId="{CB8C41EB-FBEC-4B53-BBCD-431AE8B2A7F8}" srcOrd="0" destOrd="0" presId="urn:microsoft.com/office/officeart/2005/8/layout/hProcess3"/>
    <dgm:cxn modelId="{76B76058-9D25-4972-BE59-87DC4FBB2ECB}" srcId="{BA2086B7-B6A7-4954-9492-B24BBAAF48A0}" destId="{0A512831-F8D0-4462-8506-E5A1051BA86B}" srcOrd="1" destOrd="0" parTransId="{3A987DFC-A775-422B-A89D-964BDAC967A3}" sibTransId="{E3BEF261-DDDF-4BB3-9EBA-E9274AD8FAD3}"/>
    <dgm:cxn modelId="{4B0DD807-856A-4BED-A8AF-0E28C171C04D}" type="presOf" srcId="{BA2086B7-B6A7-4954-9492-B24BBAAF48A0}" destId="{25C06F26-4206-49C4-A8CE-FBBAD3665299}" srcOrd="0" destOrd="0" presId="urn:microsoft.com/office/officeart/2005/8/layout/hProcess3"/>
    <dgm:cxn modelId="{A4C2B222-9FF3-42BA-9D7D-2394406A271C}" type="presParOf" srcId="{25C06F26-4206-49C4-A8CE-FBBAD3665299}" destId="{48452490-64B6-490E-B279-145AC4CFE042}" srcOrd="0" destOrd="0" presId="urn:microsoft.com/office/officeart/2005/8/layout/hProcess3"/>
    <dgm:cxn modelId="{3E40A6D0-2C0E-408D-90B0-AF49452ADCBD}" type="presParOf" srcId="{25C06F26-4206-49C4-A8CE-FBBAD3665299}" destId="{AB47E6A1-3254-428F-91D1-08AE04D2FF44}" srcOrd="1" destOrd="0" presId="urn:microsoft.com/office/officeart/2005/8/layout/hProcess3"/>
    <dgm:cxn modelId="{813C2352-9DC4-4EAE-BCD0-2B9ADB6595D8}" type="presParOf" srcId="{AB47E6A1-3254-428F-91D1-08AE04D2FF44}" destId="{B33E0EC7-81F2-4D95-8673-07899875E567}" srcOrd="0" destOrd="0" presId="urn:microsoft.com/office/officeart/2005/8/layout/hProcess3"/>
    <dgm:cxn modelId="{B560F553-45FA-4B59-B540-805C4D3943FC}" type="presParOf" srcId="{AB47E6A1-3254-428F-91D1-08AE04D2FF44}" destId="{9693B063-8ACC-4A5C-B226-19E5CB402181}" srcOrd="1" destOrd="0" presId="urn:microsoft.com/office/officeart/2005/8/layout/hProcess3"/>
    <dgm:cxn modelId="{9FE5C804-87C0-4BD3-ACD1-C3B6314D888A}" type="presParOf" srcId="{9693B063-8ACC-4A5C-B226-19E5CB402181}" destId="{00805A9F-9123-412F-A31C-AC5E8A2F71E4}" srcOrd="0" destOrd="0" presId="urn:microsoft.com/office/officeart/2005/8/layout/hProcess3"/>
    <dgm:cxn modelId="{A30D13DC-ED29-4B9A-B1C5-828E9ACAA75D}" type="presParOf" srcId="{9693B063-8ACC-4A5C-B226-19E5CB402181}" destId="{CB8C41EB-FBEC-4B53-BBCD-431AE8B2A7F8}" srcOrd="1" destOrd="0" presId="urn:microsoft.com/office/officeart/2005/8/layout/hProcess3"/>
    <dgm:cxn modelId="{687731A8-E649-429C-8434-6D6F183C7885}" type="presParOf" srcId="{9693B063-8ACC-4A5C-B226-19E5CB402181}" destId="{A7ECD46A-54E6-4944-AA91-E73E275EB3AB}" srcOrd="2" destOrd="0" presId="urn:microsoft.com/office/officeart/2005/8/layout/hProcess3"/>
    <dgm:cxn modelId="{F00D40C0-8318-4719-824F-CA092B18B117}" type="presParOf" srcId="{9693B063-8ACC-4A5C-B226-19E5CB402181}" destId="{27E72308-8BFF-420A-B373-1CC13305339D}" srcOrd="3" destOrd="0" presId="urn:microsoft.com/office/officeart/2005/8/layout/hProcess3"/>
    <dgm:cxn modelId="{02EE9333-1424-4DC8-AB86-9085BA87C6AF}" type="presParOf" srcId="{AB47E6A1-3254-428F-91D1-08AE04D2FF44}" destId="{8AFFB389-24BF-4AE5-987B-7FF927EB65A4}" srcOrd="2" destOrd="0" presId="urn:microsoft.com/office/officeart/2005/8/layout/hProcess3"/>
    <dgm:cxn modelId="{1A8D360E-6272-4F1E-923F-DEF1D90D2ABA}" type="presParOf" srcId="{AB47E6A1-3254-428F-91D1-08AE04D2FF44}" destId="{B29CC5BB-8670-4C72-9BAF-F6C2B5E43558}" srcOrd="3" destOrd="0" presId="urn:microsoft.com/office/officeart/2005/8/layout/hProcess3"/>
    <dgm:cxn modelId="{E7F523A9-7707-47DE-9398-9ED48E20EA3E}" type="presParOf" srcId="{B29CC5BB-8670-4C72-9BAF-F6C2B5E43558}" destId="{A2FA1596-133C-4F34-974F-011D704762A4}" srcOrd="0" destOrd="0" presId="urn:microsoft.com/office/officeart/2005/8/layout/hProcess3"/>
    <dgm:cxn modelId="{5EF811C3-9561-4E03-BAA5-1E359E7F6B4B}" type="presParOf" srcId="{B29CC5BB-8670-4C72-9BAF-F6C2B5E43558}" destId="{A4409CC7-C0C1-478D-9B8C-AC6F64208610}" srcOrd="1" destOrd="0" presId="urn:microsoft.com/office/officeart/2005/8/layout/hProcess3"/>
    <dgm:cxn modelId="{5ABDB158-7B17-44C2-AD1A-9E2643482523}" type="presParOf" srcId="{B29CC5BB-8670-4C72-9BAF-F6C2B5E43558}" destId="{83FF2199-672A-4A88-B2AE-82B7C1C808BE}" srcOrd="2" destOrd="0" presId="urn:microsoft.com/office/officeart/2005/8/layout/hProcess3"/>
    <dgm:cxn modelId="{CECA603C-319C-4D32-BCDC-4C614928453A}" type="presParOf" srcId="{B29CC5BB-8670-4C72-9BAF-F6C2B5E43558}" destId="{8C39FE67-14C1-43F7-AF4C-CC5B7D29E151}" srcOrd="3" destOrd="0" presId="urn:microsoft.com/office/officeart/2005/8/layout/hProcess3"/>
    <dgm:cxn modelId="{1912DC02-744C-4237-9346-908E0F96AB29}" type="presParOf" srcId="{AB47E6A1-3254-428F-91D1-08AE04D2FF44}" destId="{936433BA-F7FD-4B4E-B8C2-0B330FBE2181}" srcOrd="4" destOrd="0" presId="urn:microsoft.com/office/officeart/2005/8/layout/hProcess3"/>
    <dgm:cxn modelId="{478A6AAC-D542-4722-8F10-89FF09146E8B}" type="presParOf" srcId="{AB47E6A1-3254-428F-91D1-08AE04D2FF44}" destId="{4C318DC9-6893-46C8-BC1B-EE16EF0CFEB8}" srcOrd="5" destOrd="0" presId="urn:microsoft.com/office/officeart/2005/8/layout/hProcess3"/>
    <dgm:cxn modelId="{BEC7E46C-606C-4A72-B0DB-B57077908823}" type="presParOf" srcId="{AB47E6A1-3254-428F-91D1-08AE04D2FF44}" destId="{674A9154-6117-4B28-BDE5-E3F566BAC021}" srcOrd="6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BA2962-4BB0-4398-852F-8126ECB3B7E7}">
      <dsp:nvSpPr>
        <dsp:cNvPr id="0" name=""/>
        <dsp:cNvSpPr/>
      </dsp:nvSpPr>
      <dsp:spPr>
        <a:xfrm>
          <a:off x="0" y="0"/>
          <a:ext cx="2520280" cy="7909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5000"/>
                <a:shade val="100000"/>
                <a:hueMod val="100000"/>
                <a:sat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  <a:ln>
          <a:noFill/>
        </a:ln>
        <a:effectLst>
          <a:outerShdw blurRad="12700" dir="5400000" algn="tl" rotWithShape="0">
            <a:srgbClr val="EBE9ED">
              <a:alpha val="2745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19200000"/>
          </a:lightRig>
        </a:scene3d>
        <a:sp3d prstMaterial="matte">
          <a:bevelT h="88900"/>
          <a:contourClr>
            <a:schemeClr val="accent1"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2600" kern="1200" dirty="0" smtClean="0"/>
            <a:t>경제적 자유</a:t>
          </a:r>
          <a:endParaRPr lang="ko-KR" sz="2600" kern="1200" dirty="0"/>
        </a:p>
      </dsp:txBody>
      <dsp:txXfrm>
        <a:off x="0" y="0"/>
        <a:ext cx="2520280" cy="79092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7F5DE6-0213-4D8D-BC36-D743BBCD1FCD}">
      <dsp:nvSpPr>
        <dsp:cNvPr id="0" name=""/>
        <dsp:cNvSpPr/>
      </dsp:nvSpPr>
      <dsp:spPr>
        <a:xfrm>
          <a:off x="4156281" y="3185232"/>
          <a:ext cx="2313978" cy="14989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114300" lvl="1" indent="-114300" algn="l" defTabSz="6667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500" kern="1200" dirty="0" smtClean="0"/>
            <a:t>자녀 결혼자금 </a:t>
          </a:r>
          <a:r>
            <a:rPr lang="en-US" altLang="ko-KR" sz="1500" kern="1200" dirty="0" smtClean="0"/>
            <a:t>3</a:t>
          </a:r>
          <a:r>
            <a:rPr lang="ko-KR" altLang="en-US" sz="1500" kern="1200" dirty="0" smtClean="0"/>
            <a:t>억</a:t>
          </a:r>
          <a:endParaRPr lang="ko-KR" altLang="en-US" sz="1500" kern="1200" dirty="0"/>
        </a:p>
      </dsp:txBody>
      <dsp:txXfrm>
        <a:off x="4850475" y="3559966"/>
        <a:ext cx="1619784" cy="1124199"/>
      </dsp:txXfrm>
    </dsp:sp>
    <dsp:sp modelId="{60350734-CB03-4F61-B926-335403D85152}">
      <dsp:nvSpPr>
        <dsp:cNvPr id="0" name=""/>
        <dsp:cNvSpPr/>
      </dsp:nvSpPr>
      <dsp:spPr>
        <a:xfrm>
          <a:off x="380844" y="3185232"/>
          <a:ext cx="2313978" cy="14989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여행</a:t>
          </a:r>
          <a:r>
            <a:rPr lang="en-US" altLang="ko-KR" sz="1800" kern="1200" dirty="0" smtClean="0"/>
            <a:t>/</a:t>
          </a:r>
          <a:r>
            <a:rPr lang="ko-KR" altLang="en-US" sz="1800" kern="1200" dirty="0" smtClean="0"/>
            <a:t>건강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kern="1200" dirty="0" smtClean="0"/>
            <a:t>2</a:t>
          </a:r>
          <a:r>
            <a:rPr lang="ko-KR" altLang="en-US" sz="1800" kern="1200" dirty="0" smtClean="0"/>
            <a:t>억</a:t>
          </a:r>
          <a:r>
            <a:rPr lang="en-US" altLang="ko-KR" sz="1800" kern="1200" dirty="0" smtClean="0"/>
            <a:t>+1</a:t>
          </a:r>
          <a:r>
            <a:rPr lang="ko-KR" altLang="en-US" sz="1800" kern="1200" dirty="0" smtClean="0"/>
            <a:t>억</a:t>
          </a:r>
          <a:endParaRPr lang="ko-KR" altLang="en-US" sz="1800" kern="1200" dirty="0"/>
        </a:p>
      </dsp:txBody>
      <dsp:txXfrm>
        <a:off x="380844" y="3559966"/>
        <a:ext cx="1619784" cy="1124199"/>
      </dsp:txXfrm>
    </dsp:sp>
    <dsp:sp modelId="{C2E1797D-F590-461E-AE56-E18C921700D3}">
      <dsp:nvSpPr>
        <dsp:cNvPr id="0" name=""/>
        <dsp:cNvSpPr/>
      </dsp:nvSpPr>
      <dsp:spPr>
        <a:xfrm>
          <a:off x="4320481" y="0"/>
          <a:ext cx="2313978" cy="14989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228600" lvl="1" indent="-228600" algn="l" defTabSz="9334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100" kern="1200" dirty="0" smtClean="0"/>
            <a:t>주거비 </a:t>
          </a:r>
          <a:r>
            <a:rPr lang="en-US" altLang="ko-KR" sz="2100" kern="1200" dirty="0" smtClean="0"/>
            <a:t>15</a:t>
          </a:r>
          <a:r>
            <a:rPr lang="ko-KR" altLang="en-US" sz="2100" kern="1200" dirty="0" smtClean="0"/>
            <a:t>억</a:t>
          </a:r>
          <a:endParaRPr lang="ko-KR" altLang="en-US" sz="2100" kern="1200" dirty="0"/>
        </a:p>
      </dsp:txBody>
      <dsp:txXfrm>
        <a:off x="5014675" y="0"/>
        <a:ext cx="1619784" cy="1124199"/>
      </dsp:txXfrm>
    </dsp:sp>
    <dsp:sp modelId="{F037BA35-8FE3-4048-B935-1DE4E454797D}">
      <dsp:nvSpPr>
        <dsp:cNvPr id="0" name=""/>
        <dsp:cNvSpPr/>
      </dsp:nvSpPr>
      <dsp:spPr>
        <a:xfrm>
          <a:off x="380844" y="0"/>
          <a:ext cx="2313978" cy="14989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228600" lvl="1" indent="-228600" algn="l" defTabSz="9334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100" kern="1200" dirty="0" smtClean="0"/>
            <a:t>노후자금</a:t>
          </a:r>
          <a:r>
            <a:rPr lang="en-US" altLang="ko-KR" sz="2100" kern="1200" dirty="0" smtClean="0"/>
            <a:t>4.8</a:t>
          </a:r>
          <a:r>
            <a:rPr lang="ko-KR" altLang="en-US" sz="2100" kern="1200" dirty="0" smtClean="0"/>
            <a:t>억</a:t>
          </a:r>
          <a:endParaRPr lang="ko-KR" altLang="en-US" sz="2100" kern="1200" dirty="0"/>
        </a:p>
      </dsp:txBody>
      <dsp:txXfrm>
        <a:off x="380844" y="0"/>
        <a:ext cx="1619784" cy="1124199"/>
      </dsp:txXfrm>
    </dsp:sp>
    <dsp:sp modelId="{79FB8580-9A4C-4D92-BBA8-FBF3E492D134}">
      <dsp:nvSpPr>
        <dsp:cNvPr id="0" name=""/>
        <dsp:cNvSpPr/>
      </dsp:nvSpPr>
      <dsp:spPr>
        <a:xfrm>
          <a:off x="1350466" y="266997"/>
          <a:ext cx="2028243" cy="2028243"/>
        </a:xfrm>
        <a:prstGeom prst="pieWedge">
          <a:avLst/>
        </a:prstGeom>
        <a:solidFill>
          <a:schemeClr val="bg1">
            <a:lumMod val="85000"/>
          </a:schemeClr>
        </a:solidFill>
        <a:ln w="6350" cap="flat" cmpd="sng" algn="ctr">
          <a:solidFill>
            <a:schemeClr val="dk1"/>
          </a:solidFill>
          <a:prstDash val="solid"/>
        </a:ln>
        <a:effectLst>
          <a:outerShdw dir="5400000" algn="tl" rotWithShape="0">
            <a:srgbClr val="EBE9ED">
              <a:alpha val="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kern="1200" dirty="0" smtClean="0"/>
            <a:t>기대수명 </a:t>
          </a:r>
          <a:r>
            <a:rPr lang="en-US" altLang="ko-KR" sz="1300" kern="1200" dirty="0" smtClean="0"/>
            <a:t>85</a:t>
          </a:r>
          <a:r>
            <a:rPr lang="ko-KR" altLang="en-US" sz="1300" kern="1200" dirty="0" smtClean="0"/>
            <a:t>세</a:t>
          </a:r>
          <a:endParaRPr lang="en-US" altLang="ko-KR" sz="1300" kern="1200" dirty="0" smtClean="0"/>
        </a:p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kern="1200" dirty="0" smtClean="0"/>
            <a:t>은퇴시기 </a:t>
          </a:r>
          <a:r>
            <a:rPr lang="en-US" altLang="ko-KR" sz="1300" kern="1200" dirty="0" smtClean="0"/>
            <a:t>65</a:t>
          </a:r>
          <a:r>
            <a:rPr lang="ko-KR" altLang="en-US" sz="1300" kern="1200" dirty="0" smtClean="0"/>
            <a:t>세</a:t>
          </a:r>
          <a:endParaRPr lang="en-US" altLang="ko-KR" sz="1300" kern="1200" dirty="0" smtClean="0"/>
        </a:p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kern="1200" dirty="0" smtClean="0"/>
            <a:t>생활비 월 </a:t>
          </a:r>
          <a:r>
            <a:rPr lang="en-US" altLang="ko-KR" sz="1300" kern="1200" dirty="0" smtClean="0"/>
            <a:t>200</a:t>
          </a:r>
          <a:r>
            <a:rPr lang="ko-KR" altLang="en-US" sz="1300" kern="1200" dirty="0" smtClean="0"/>
            <a:t>만</a:t>
          </a:r>
          <a:r>
            <a:rPr lang="en-US" altLang="ko-KR" sz="1300" kern="1200" dirty="0" smtClean="0"/>
            <a:t>(20*12*200</a:t>
          </a:r>
          <a:r>
            <a:rPr lang="ko-KR" altLang="en-US" sz="1300" kern="1200" dirty="0" smtClean="0"/>
            <a:t>만원</a:t>
          </a:r>
          <a:r>
            <a:rPr lang="en-US" altLang="ko-KR" sz="1300" kern="1200" dirty="0" smtClean="0"/>
            <a:t>)</a:t>
          </a:r>
          <a:endParaRPr lang="ko-KR" altLang="en-US" sz="1300" kern="1200" dirty="0"/>
        </a:p>
      </dsp:txBody>
      <dsp:txXfrm>
        <a:off x="1350466" y="266997"/>
        <a:ext cx="2028243" cy="2028243"/>
      </dsp:txXfrm>
    </dsp:sp>
    <dsp:sp modelId="{25EA01C2-A380-431D-B380-0F5CAFD9BEF5}">
      <dsp:nvSpPr>
        <dsp:cNvPr id="0" name=""/>
        <dsp:cNvSpPr/>
      </dsp:nvSpPr>
      <dsp:spPr>
        <a:xfrm rot="5400000">
          <a:off x="3672398" y="288030"/>
          <a:ext cx="2028243" cy="2028243"/>
        </a:xfrm>
        <a:prstGeom prst="pieWedge">
          <a:avLst/>
        </a:prstGeom>
        <a:solidFill>
          <a:schemeClr val="bg1">
            <a:lumMod val="85000"/>
          </a:schemeClr>
        </a:solidFill>
        <a:ln w="6350" cap="flat" cmpd="sng" algn="ctr">
          <a:solidFill>
            <a:schemeClr val="dk1"/>
          </a:solidFill>
          <a:prstDash val="solid"/>
        </a:ln>
        <a:effectLst>
          <a:outerShdw dir="5400000" algn="tl" rotWithShape="0">
            <a:srgbClr val="EBE9ED">
              <a:alpha val="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kern="1200" dirty="0" smtClean="0"/>
            <a:t>서울 양천구 </a:t>
          </a:r>
          <a:endParaRPr lang="en-US" altLang="ko-KR" sz="1300" kern="1200" dirty="0" smtClean="0"/>
        </a:p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kern="1200" dirty="0" smtClean="0"/>
            <a:t>아파트 </a:t>
          </a:r>
          <a:endParaRPr lang="ko-KR" altLang="en-US" sz="1300" kern="1200" dirty="0"/>
        </a:p>
      </dsp:txBody>
      <dsp:txXfrm rot="5400000">
        <a:off x="3672398" y="288030"/>
        <a:ext cx="2028243" cy="2028243"/>
      </dsp:txXfrm>
    </dsp:sp>
    <dsp:sp modelId="{218E1810-12B5-4871-A707-0CFA6F46F3CE}">
      <dsp:nvSpPr>
        <dsp:cNvPr id="0" name=""/>
        <dsp:cNvSpPr/>
      </dsp:nvSpPr>
      <dsp:spPr>
        <a:xfrm rot="10800000">
          <a:off x="3672398" y="2520283"/>
          <a:ext cx="1455264" cy="1548259"/>
        </a:xfrm>
        <a:prstGeom prst="pieWedge">
          <a:avLst/>
        </a:prstGeom>
        <a:solidFill>
          <a:schemeClr val="bg1">
            <a:lumMod val="85000"/>
          </a:schemeClr>
        </a:solidFill>
        <a:ln w="6350" cap="flat" cmpd="sng" algn="ctr">
          <a:solidFill>
            <a:schemeClr val="dk1"/>
          </a:solidFill>
          <a:prstDash val="solid"/>
        </a:ln>
        <a:effectLst>
          <a:outerShdw dir="5400000" algn="tl" rotWithShape="0">
            <a:srgbClr val="EBE9ED">
              <a:alpha val="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300" kern="1200" dirty="0" smtClean="0"/>
            <a:t>2</a:t>
          </a:r>
          <a:r>
            <a:rPr lang="ko-KR" altLang="en-US" sz="1300" kern="1200" dirty="0" smtClean="0"/>
            <a:t>명</a:t>
          </a:r>
          <a:r>
            <a:rPr lang="en-US" altLang="ko-KR" sz="1300" kern="1200" dirty="0" smtClean="0"/>
            <a:t>* 1.5</a:t>
          </a:r>
          <a:r>
            <a:rPr lang="ko-KR" altLang="en-US" sz="1300" kern="1200" dirty="0" smtClean="0"/>
            <a:t>억</a:t>
          </a:r>
          <a:endParaRPr lang="ko-KR" altLang="en-US" sz="1300" kern="1200" dirty="0"/>
        </a:p>
      </dsp:txBody>
      <dsp:txXfrm rot="10800000">
        <a:off x="3672398" y="2520283"/>
        <a:ext cx="1455264" cy="1548259"/>
      </dsp:txXfrm>
    </dsp:sp>
    <dsp:sp modelId="{F7E4B985-A45D-4AA7-9C3B-870B665A214B}">
      <dsp:nvSpPr>
        <dsp:cNvPr id="0" name=""/>
        <dsp:cNvSpPr/>
      </dsp:nvSpPr>
      <dsp:spPr>
        <a:xfrm rot="16200000">
          <a:off x="1441412" y="2600886"/>
          <a:ext cx="1846350" cy="1604320"/>
        </a:xfrm>
        <a:prstGeom prst="pieWedge">
          <a:avLst/>
        </a:prstGeom>
        <a:solidFill>
          <a:schemeClr val="bg1">
            <a:lumMod val="85000"/>
          </a:schemeClr>
        </a:solidFill>
        <a:ln w="6350" cap="flat" cmpd="sng" algn="ctr">
          <a:solidFill>
            <a:schemeClr val="dk1"/>
          </a:solidFill>
          <a:prstDash val="solid"/>
        </a:ln>
        <a:effectLst>
          <a:outerShdw dir="5400000" algn="tl" rotWithShape="0">
            <a:srgbClr val="EBE9ED">
              <a:alpha val="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kern="1200" dirty="0" smtClean="0"/>
            <a:t>여행</a:t>
          </a:r>
          <a:r>
            <a:rPr lang="en-US" altLang="ko-KR" sz="1300" kern="1200" dirty="0" smtClean="0"/>
            <a:t>(10000*20)</a:t>
          </a:r>
        </a:p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kern="1200" dirty="0" smtClean="0"/>
            <a:t>의료비 </a:t>
          </a:r>
          <a:endParaRPr lang="en-US" altLang="ko-KR" sz="1300" kern="1200" dirty="0" smtClean="0"/>
        </a:p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300" kern="1200" dirty="0" smtClean="0"/>
            <a:t>500*20</a:t>
          </a:r>
          <a:endParaRPr lang="ko-KR" altLang="en-US" sz="1300" kern="1200" dirty="0"/>
        </a:p>
      </dsp:txBody>
      <dsp:txXfrm rot="16200000">
        <a:off x="1441412" y="2600886"/>
        <a:ext cx="1846350" cy="1604320"/>
      </dsp:txXfrm>
    </dsp:sp>
    <dsp:sp modelId="{B220E880-9553-4385-AD4A-769D8B93595E}">
      <dsp:nvSpPr>
        <dsp:cNvPr id="0" name=""/>
        <dsp:cNvSpPr/>
      </dsp:nvSpPr>
      <dsp:spPr>
        <a:xfrm>
          <a:off x="3075410" y="1920508"/>
          <a:ext cx="700282" cy="608941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2C4DB4-11A4-4B6E-AE3E-DC03E3F39396}">
      <dsp:nvSpPr>
        <dsp:cNvPr id="0" name=""/>
        <dsp:cNvSpPr/>
      </dsp:nvSpPr>
      <dsp:spPr>
        <a:xfrm rot="10800000">
          <a:off x="3075410" y="2154716"/>
          <a:ext cx="700282" cy="608941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74A9154-6117-4B28-BDE5-E3F566BAC021}">
      <dsp:nvSpPr>
        <dsp:cNvPr id="0" name=""/>
        <dsp:cNvSpPr/>
      </dsp:nvSpPr>
      <dsp:spPr>
        <a:xfrm>
          <a:off x="0" y="540986"/>
          <a:ext cx="2376264" cy="646219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8C41EB-FBEC-4B53-BBCD-431AE8B2A7F8}">
      <dsp:nvSpPr>
        <dsp:cNvPr id="0" name=""/>
        <dsp:cNvSpPr/>
      </dsp:nvSpPr>
      <dsp:spPr>
        <a:xfrm>
          <a:off x="192273" y="702541"/>
          <a:ext cx="1946364" cy="3231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1280" rIns="0" bIns="812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kern="1200" dirty="0" err="1" smtClean="0"/>
            <a:t>수익율</a:t>
          </a:r>
          <a:r>
            <a:rPr lang="ko-KR" altLang="en-US" sz="800" kern="1200" dirty="0" smtClean="0"/>
            <a:t> </a:t>
          </a:r>
          <a:r>
            <a:rPr lang="en-US" altLang="ko-KR" sz="800" kern="1200" dirty="0" smtClean="0"/>
            <a:t>15% </a:t>
          </a:r>
          <a:r>
            <a:rPr lang="ko-KR" altLang="en-US" sz="800" kern="1200" dirty="0" err="1" smtClean="0"/>
            <a:t>일때</a:t>
          </a:r>
          <a:r>
            <a:rPr lang="ko-KR" altLang="en-US" sz="800" kern="1200" dirty="0" smtClean="0"/>
            <a:t> </a:t>
          </a:r>
          <a:r>
            <a:rPr lang="en-US" altLang="ko-KR" sz="800" kern="1200" dirty="0" smtClean="0"/>
            <a:t>25.8</a:t>
          </a:r>
          <a:r>
            <a:rPr lang="ko-KR" altLang="en-US" sz="800" kern="1200" dirty="0" err="1" smtClean="0"/>
            <a:t>억이상</a:t>
          </a:r>
          <a:r>
            <a:rPr lang="ko-KR" altLang="en-US" sz="800" kern="1200" dirty="0" smtClean="0"/>
            <a:t> </a:t>
          </a:r>
          <a:r>
            <a:rPr lang="en-US" altLang="ko-KR" sz="800" kern="1200" dirty="0" smtClean="0"/>
            <a:t>69</a:t>
          </a:r>
          <a:r>
            <a:rPr lang="ko-KR" altLang="en-US" sz="800" kern="1200" dirty="0" smtClean="0"/>
            <a:t>세 달성</a:t>
          </a:r>
          <a:endParaRPr lang="ko-KR" altLang="en-US" sz="800" kern="1200" dirty="0"/>
        </a:p>
      </dsp:txBody>
      <dsp:txXfrm>
        <a:off x="192273" y="702541"/>
        <a:ext cx="1946364" cy="32310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74A9154-6117-4B28-BDE5-E3F566BAC021}">
      <dsp:nvSpPr>
        <dsp:cNvPr id="0" name=""/>
        <dsp:cNvSpPr/>
      </dsp:nvSpPr>
      <dsp:spPr>
        <a:xfrm>
          <a:off x="0" y="152046"/>
          <a:ext cx="2376264" cy="729066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409CC7-C0C1-478D-9B8C-AC6F64208610}">
      <dsp:nvSpPr>
        <dsp:cNvPr id="0" name=""/>
        <dsp:cNvSpPr/>
      </dsp:nvSpPr>
      <dsp:spPr>
        <a:xfrm>
          <a:off x="119671" y="308558"/>
          <a:ext cx="1786839" cy="482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1280" rIns="0" bIns="812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kern="1200" dirty="0" err="1" smtClean="0"/>
            <a:t>수익율</a:t>
          </a:r>
          <a:r>
            <a:rPr lang="ko-KR" altLang="en-US" sz="800" kern="1200" dirty="0" smtClean="0"/>
            <a:t> </a:t>
          </a:r>
          <a:r>
            <a:rPr lang="en-US" altLang="ko-KR" sz="800" kern="1200" dirty="0" smtClean="0"/>
            <a:t>20%</a:t>
          </a:r>
          <a:r>
            <a:rPr lang="ko-KR" altLang="en-US" sz="800" kern="1200" dirty="0" err="1" smtClean="0"/>
            <a:t>일때</a:t>
          </a:r>
          <a:r>
            <a:rPr lang="ko-KR" altLang="en-US" sz="800" kern="1200" dirty="0" smtClean="0"/>
            <a:t> </a:t>
          </a:r>
          <a:r>
            <a:rPr lang="en-US" altLang="ko-KR" sz="800" kern="1200" dirty="0" smtClean="0"/>
            <a:t>25.8</a:t>
          </a:r>
          <a:r>
            <a:rPr lang="ko-KR" altLang="en-US" sz="800" kern="1200" dirty="0" err="1" smtClean="0"/>
            <a:t>억이상</a:t>
          </a:r>
          <a:r>
            <a:rPr lang="ko-KR" altLang="en-US" sz="800" kern="1200" dirty="0" smtClean="0"/>
            <a:t> </a:t>
          </a:r>
          <a:r>
            <a:rPr lang="en-US" altLang="ko-KR" sz="800" kern="1200" dirty="0" smtClean="0"/>
            <a:t>67</a:t>
          </a:r>
          <a:r>
            <a:rPr lang="ko-KR" altLang="en-US" sz="800" kern="1200" dirty="0" smtClean="0"/>
            <a:t>세 이전 달성</a:t>
          </a:r>
          <a:r>
            <a:rPr lang="en-US" altLang="ko-KR" sz="800" kern="1200" dirty="0" smtClean="0"/>
            <a:t>!!!</a:t>
          </a:r>
          <a:endParaRPr lang="ko-KR" altLang="en-US" sz="800" kern="1200" dirty="0"/>
        </a:p>
      </dsp:txBody>
      <dsp:txXfrm>
        <a:off x="119671" y="308558"/>
        <a:ext cx="1786839" cy="482743"/>
      </dsp:txXfrm>
    </dsp:sp>
    <dsp:sp modelId="{CB8C41EB-FBEC-4B53-BBCD-431AE8B2A7F8}">
      <dsp:nvSpPr>
        <dsp:cNvPr id="0" name=""/>
        <dsp:cNvSpPr/>
      </dsp:nvSpPr>
      <dsp:spPr>
        <a:xfrm>
          <a:off x="191468" y="622724"/>
          <a:ext cx="142462" cy="364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500" kern="1200" dirty="0" err="1" smtClean="0"/>
            <a:t>수익율</a:t>
          </a:r>
          <a:r>
            <a:rPr lang="ko-KR" altLang="en-US" sz="500" kern="1200" dirty="0" smtClean="0"/>
            <a:t> </a:t>
          </a:r>
          <a:r>
            <a:rPr lang="en-US" altLang="ko-KR" sz="500" kern="1200" dirty="0" smtClean="0"/>
            <a:t>20</a:t>
          </a:r>
          <a:endParaRPr lang="ko-KR" altLang="en-US" sz="500" kern="1200" dirty="0"/>
        </a:p>
      </dsp:txBody>
      <dsp:txXfrm>
        <a:off x="191468" y="622724"/>
        <a:ext cx="142462" cy="3645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9CB5A8-B15A-4E05-B739-92DCA18714D4}" type="datetimeFigureOut">
              <a:rPr lang="ko-KR" altLang="en-US" smtClean="0"/>
              <a:pPr/>
              <a:t>2023-09-03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CD5EAB-8423-48A4-B8FB-945614308D8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D5EAB-8423-48A4-B8FB-945614308D8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D5EAB-8423-48A4-B8FB-945614308D8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E4A77-97D5-47B7-9775-25464A9E3FB3}" type="datetimeFigureOut">
              <a:rPr lang="ko-KR" altLang="en-US" smtClean="0"/>
              <a:pPr/>
              <a:t>2023-09-03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BFD7-9B88-49F7-80D5-42AC7769497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E4A77-97D5-47B7-9775-25464A9E3FB3}" type="datetimeFigureOut">
              <a:rPr lang="ko-KR" altLang="en-US" smtClean="0"/>
              <a:pPr/>
              <a:t>2023-09-03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BFD7-9B88-49F7-80D5-42AC7769497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BFD7-9B88-49F7-80D5-42AC7769497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D04E4A77-97D5-47B7-9775-25464A9E3FB3}" type="datetimeFigureOut">
              <a:rPr lang="ko-KR" altLang="en-US" smtClean="0"/>
              <a:pPr/>
              <a:t>2023-09-03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E4A77-97D5-47B7-9775-25464A9E3FB3}" type="datetimeFigureOut">
              <a:rPr lang="ko-KR" altLang="en-US" smtClean="0"/>
              <a:pPr/>
              <a:t>2023-09-03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BFD7-9B88-49F7-80D5-42AC7769497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E4A77-97D5-47B7-9775-25464A9E3FB3}" type="datetimeFigureOut">
              <a:rPr lang="ko-KR" altLang="en-US" smtClean="0"/>
              <a:pPr/>
              <a:t>2023-09-03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BFD7-9B88-49F7-80D5-42AC7769497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E4A77-97D5-47B7-9775-25464A9E3FB3}" type="datetimeFigureOut">
              <a:rPr lang="ko-KR" altLang="en-US" smtClean="0"/>
              <a:pPr/>
              <a:t>2023-09-03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BFD7-9B88-49F7-80D5-42AC7769497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E4A77-97D5-47B7-9775-25464A9E3FB3}" type="datetimeFigureOut">
              <a:rPr lang="ko-KR" altLang="en-US" smtClean="0"/>
              <a:pPr/>
              <a:t>2023-09-03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BFD7-9B88-49F7-80D5-42AC7769497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E4A77-97D5-47B7-9775-25464A9E3FB3}" type="datetimeFigureOut">
              <a:rPr lang="ko-KR" altLang="en-US" smtClean="0"/>
              <a:pPr/>
              <a:t>2023-09-03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BFD7-9B88-49F7-80D5-42AC7769497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E4A77-97D5-47B7-9775-25464A9E3FB3}" type="datetimeFigureOut">
              <a:rPr lang="ko-KR" altLang="en-US" smtClean="0"/>
              <a:pPr/>
              <a:t>2023-09-03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BFD7-9B88-49F7-80D5-42AC7769497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E4A77-97D5-47B7-9775-25464A9E3FB3}" type="datetimeFigureOut">
              <a:rPr lang="ko-KR" altLang="en-US" smtClean="0"/>
              <a:pPr/>
              <a:t>2023-09-03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BFD7-9B88-49F7-80D5-42AC7769497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E4A77-97D5-47B7-9775-25464A9E3FB3}" type="datetimeFigureOut">
              <a:rPr lang="ko-KR" altLang="en-US" smtClean="0"/>
              <a:pPr/>
              <a:t>2023-09-03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BFD7-9B88-49F7-80D5-42AC7769497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D04E4A77-97D5-47B7-9775-25464A9E3FB3}" type="datetimeFigureOut">
              <a:rPr lang="ko-KR" altLang="en-US" smtClean="0"/>
              <a:pPr/>
              <a:t>2023-09-03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B91BFD7-9B88-49F7-80D5-42AC7769497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3" Type="http://schemas.openxmlformats.org/officeDocument/2006/relationships/oleObject" Target="../embeddings/Microsoft_Office_Excel_97-2003_____1.xls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s://commons.wikimedia.org/wiki/File:Ios-home-outline.svg" TargetMode="External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https://pixabay.com/en/spruce-forest-conifer-sunrise-sky-311280/" TargetMode="External"/><Relationship Id="rId7" Type="http://schemas.openxmlformats.org/officeDocument/2006/relationships/hyperlink" Target="https://www.goodfreephotos.com/vector-images/tree-with-fruits-vector-art.png.php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hyperlink" Target="https://publicdomainq.net/sprout-plant-water-0030219/" TargetMode="External"/><Relationship Id="rId10" Type="http://schemas.openxmlformats.org/officeDocument/2006/relationships/image" Target="../media/image21.png"/><Relationship Id="rId4" Type="http://schemas.openxmlformats.org/officeDocument/2006/relationships/image" Target="../media/image18.jpeg"/><Relationship Id="rId9" Type="http://schemas.openxmlformats.org/officeDocument/2006/relationships/hyperlink" Target="https://openclipart.org/detail/104527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calendar-business-2018-week-month-2497192/" TargetMode="External"/><Relationship Id="rId7" Type="http://schemas.openxmlformats.org/officeDocument/2006/relationships/hyperlink" Target="http://www.publicdomainfiles.com/show_file.php?id=13925202613498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hyperlink" Target="http://www.pngall.com/calendar-png" TargetMode="Externa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ko-KR" altLang="en-US" sz="5400" spc="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열반기초 스쿨</a:t>
            </a:r>
            <a:r>
              <a:rPr lang="en-US" altLang="ko-KR" sz="5400" spc="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US" altLang="ko-KR" sz="5400" spc="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altLang="ko-KR" sz="5400" spc="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Vision Board</a:t>
            </a:r>
            <a:endParaRPr lang="ko-KR" altLang="en-US" sz="5400" spc="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827584" y="4149080"/>
            <a:ext cx="7746654" cy="1515018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열반 </a:t>
            </a:r>
            <a:r>
              <a:rPr lang="en-US" altLang="ko-KR" dirty="0" smtClean="0"/>
              <a:t>66</a:t>
            </a:r>
            <a:r>
              <a:rPr lang="ko-KR" altLang="en-US" dirty="0" smtClean="0"/>
              <a:t>기   </a:t>
            </a:r>
            <a:r>
              <a:rPr lang="en-US" altLang="ko-KR" dirty="0" smtClean="0"/>
              <a:t>70</a:t>
            </a:r>
            <a:r>
              <a:rPr lang="ko-KR" altLang="en-US" dirty="0" smtClean="0"/>
              <a:t>조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BY </a:t>
            </a:r>
            <a:r>
              <a:rPr lang="ko-KR" altLang="en-US" dirty="0" err="1" smtClean="0"/>
              <a:t>복패밀리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NEXEN TODA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412776"/>
            <a:ext cx="3095712" cy="2592288"/>
          </a:xfrm>
          <a:prstGeom prst="rect">
            <a:avLst/>
          </a:prstGeom>
          <a:noFill/>
        </p:spPr>
      </p:pic>
      <p:sp>
        <p:nvSpPr>
          <p:cNvPr id="8" name="모서리가 둥근 직사각형 7"/>
          <p:cNvSpPr/>
          <p:nvPr/>
        </p:nvSpPr>
        <p:spPr>
          <a:xfrm>
            <a:off x="323528" y="1700808"/>
            <a:ext cx="2736304" cy="36004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순례길</a:t>
            </a:r>
            <a:endParaRPr lang="ko-KR" altLang="en-US" dirty="0"/>
          </a:p>
        </p:txBody>
      </p:sp>
      <p:pic>
        <p:nvPicPr>
          <p:cNvPr id="17412" name="Picture 4" descr="시승기] 벤츠 A220 세단, 국내 고급 준중형세단 평정할까 &lt; 자동차 &lt; 산업 &lt; 기사본문 - 이코노믹리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1412776"/>
            <a:ext cx="2848842" cy="2592288"/>
          </a:xfrm>
          <a:prstGeom prst="rect">
            <a:avLst/>
          </a:prstGeom>
          <a:noFill/>
        </p:spPr>
      </p:pic>
      <p:sp>
        <p:nvSpPr>
          <p:cNvPr id="11" name="모서리가 둥근 직사각형 10"/>
          <p:cNvSpPr/>
          <p:nvPr/>
        </p:nvSpPr>
        <p:spPr>
          <a:xfrm>
            <a:off x="611560" y="4725144"/>
            <a:ext cx="2304256" cy="28803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준 준형 고급 세단 </a:t>
            </a:r>
            <a:endParaRPr lang="ko-KR" altLang="en-US" dirty="0"/>
          </a:p>
        </p:txBody>
      </p:sp>
      <p:sp>
        <p:nvSpPr>
          <p:cNvPr id="17416" name="AutoShape 8" descr="송가인에게 용돈주는 할머니 - 막이슈 - 쭉빵카페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8" name="AutoShape 10" descr="송가인에게 용돈주는 할머니 - 막이슈 - 쭉빵카페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20" name="AutoShape 12" descr="할머니는 그녀의 손자를 위해 용돈을주는 로열티 무료 사진, 그림, 이미지 그리고 스톡포토그래피. Image 24398809.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22" name="AutoShape 14" descr="또 놀러 와..(뭉클)👋 꼬깃꼬깃 용돈 쥐어주는 할머니😥 와썹 K-할매(kgrandma) 2회 | JTBC 210511 방송 -  YouTub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24" name="AutoShape 16" descr="또 놀러 와..(뭉클)👋 꼬깃꼬깃 용돈 쥐어주는 할머니😥 와썹 K-할매(kgrandma) 2회 | JTBC 210511 방송 -  YouTub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26" name="AutoShape 18" descr="한국 여행기-04] 흥 좋은 외할머니가 주는 용돈의 힘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28" name="AutoShape 20" descr="한국 여행기-04] 흥 좋은 외할머니가 주는 용돈의 힘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30" name="AutoShape 22" descr="한국 여행기-04] 흥 좋은 외할머니가 주는 용돈의 힘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32" name="AutoShape 24" descr="할머니는 그녀의 손자를 위해 용돈을주는 로열티 무료 사진, 그림, 이미지 그리고 스톡포토그래피. Image 24398809.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34" name="AutoShape 26" descr="할머니는 그녀의 손자를 위해 용돈을주는 로열티 무료 사진, 그림, 이미지 그리고 스톡포토그래피. Image 24398809.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36" name="AutoShape 28" descr="할머니는 그녀의 손자를 위해 용돈을주는 로열티 무료 사진, 그림, 이미지 그리고 스톡포토그래피. Image 24398809.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38" name="AutoShape 30" descr="할머니는 그녀의 손자를 위해 용돈을주는 로열티 무료 사진, 그림, 이미지 그리고 스톡포토그래피. Image 24398809.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4" name="그림 23" descr="24398809-할머니는-그녀의-손자를-위해-용돈을주는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40152" y="1412776"/>
            <a:ext cx="2736304" cy="2592288"/>
          </a:xfrm>
          <a:prstGeom prst="rect">
            <a:avLst/>
          </a:prstGeom>
        </p:spPr>
      </p:pic>
      <p:sp>
        <p:nvSpPr>
          <p:cNvPr id="27" name="모서리가 둥근 직사각형 26"/>
          <p:cNvSpPr/>
          <p:nvPr/>
        </p:nvSpPr>
        <p:spPr>
          <a:xfrm>
            <a:off x="6228184" y="1628800"/>
            <a:ext cx="2304256" cy="28803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용돈 주는 할머니 </a:t>
            </a:r>
            <a:endParaRPr lang="ko-KR" altLang="en-US" dirty="0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3563888" y="1700808"/>
            <a:ext cx="2304256" cy="28803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준 준형 고급 세단 </a:t>
            </a:r>
            <a:endParaRPr lang="ko-KR" altLang="en-US" dirty="0"/>
          </a:p>
        </p:txBody>
      </p:sp>
      <p:pic>
        <p:nvPicPr>
          <p:cNvPr id="17440" name="Picture 32" descr="건강해 보이는 중년 여성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4005064"/>
            <a:ext cx="3096343" cy="2281679"/>
          </a:xfrm>
          <a:prstGeom prst="rect">
            <a:avLst/>
          </a:prstGeom>
          <a:noFill/>
        </p:spPr>
      </p:pic>
      <p:pic>
        <p:nvPicPr>
          <p:cNvPr id="17442" name="Picture 34" descr="전세 아파트를 자녀에게 증여 시 과세는 │ 매거진한경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5856" y="4005064"/>
            <a:ext cx="2664296" cy="2304256"/>
          </a:xfrm>
          <a:prstGeom prst="rect">
            <a:avLst/>
          </a:prstGeom>
          <a:noFill/>
        </p:spPr>
      </p:pic>
      <p:pic>
        <p:nvPicPr>
          <p:cNvPr id="17444" name="Picture 36" descr="말씀 자원 봉사를 잡고 다양한 손 로열티 무료 사진, 그림, 이미지 그리고 스톡포토그래피. Image 35333706.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40152" y="4005064"/>
            <a:ext cx="2736304" cy="2232248"/>
          </a:xfrm>
          <a:prstGeom prst="rect">
            <a:avLst/>
          </a:prstGeom>
          <a:noFill/>
        </p:spPr>
      </p:pic>
      <p:sp>
        <p:nvSpPr>
          <p:cNvPr id="32" name="모서리가 둥근 직사각형 31"/>
          <p:cNvSpPr/>
          <p:nvPr/>
        </p:nvSpPr>
        <p:spPr>
          <a:xfrm>
            <a:off x="6228184" y="5805264"/>
            <a:ext cx="2304256" cy="28803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봉사하는 삶 </a:t>
            </a:r>
            <a:endParaRPr lang="ko-KR" altLang="en-US" dirty="0"/>
          </a:p>
        </p:txBody>
      </p:sp>
      <p:sp>
        <p:nvSpPr>
          <p:cNvPr id="33" name="모서리가 둥근 직사각형 32"/>
          <p:cNvSpPr/>
          <p:nvPr/>
        </p:nvSpPr>
        <p:spPr>
          <a:xfrm>
            <a:off x="3419872" y="5805264"/>
            <a:ext cx="2304256" cy="28803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/>
              <a:t>자녀에게 아파트 증여 </a:t>
            </a:r>
            <a:endParaRPr lang="ko-KR" altLang="en-US" sz="1600" dirty="0"/>
          </a:p>
        </p:txBody>
      </p:sp>
      <p:sp>
        <p:nvSpPr>
          <p:cNvPr id="34" name="모서리가 둥근 직사각형 33"/>
          <p:cNvSpPr/>
          <p:nvPr/>
        </p:nvSpPr>
        <p:spPr>
          <a:xfrm>
            <a:off x="539552" y="5805264"/>
            <a:ext cx="2448272" cy="36004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건강한 육체 </a:t>
            </a:r>
            <a:endParaRPr lang="ko-KR" altLang="en-US" dirty="0"/>
          </a:p>
        </p:txBody>
      </p:sp>
      <p:sp>
        <p:nvSpPr>
          <p:cNvPr id="36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STEP1.</a:t>
            </a:r>
            <a:r>
              <a:rPr lang="ko-KR" altLang="en-US" dirty="0" smtClean="0"/>
              <a:t>이미지보드</a:t>
            </a:r>
            <a:endParaRPr lang="ko-KR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STEP 2. </a:t>
            </a:r>
            <a:r>
              <a:rPr lang="ko-KR" altLang="en-US" dirty="0" smtClean="0"/>
              <a:t>삶의 목표</a:t>
            </a:r>
            <a:endParaRPr lang="ko-KR" altLang="en-US" dirty="0"/>
          </a:p>
        </p:txBody>
      </p:sp>
      <p:graphicFrame>
        <p:nvGraphicFramePr>
          <p:cNvPr id="15" name="다이어그램 14"/>
          <p:cNvGraphicFramePr/>
          <p:nvPr/>
        </p:nvGraphicFramePr>
        <p:xfrm>
          <a:off x="755576" y="1700808"/>
          <a:ext cx="2520280" cy="792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9" name="다이어그램 18"/>
          <p:cNvGraphicFramePr/>
          <p:nvPr/>
        </p:nvGraphicFramePr>
        <p:xfrm>
          <a:off x="755576" y="4869160"/>
          <a:ext cx="2520280" cy="792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3707904" y="1772816"/>
            <a:ext cx="5544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1.</a:t>
            </a:r>
            <a:r>
              <a:rPr lang="ko-KR" altLang="en-US" sz="1200" dirty="0" smtClean="0"/>
              <a:t>순자산 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5</a:t>
            </a:r>
            <a:r>
              <a:rPr lang="ko-KR" altLang="en-US" sz="1200" dirty="0" err="1" smtClean="0"/>
              <a:t>억이상</a:t>
            </a:r>
            <a:r>
              <a:rPr lang="ko-KR" altLang="en-US" sz="1200" dirty="0" smtClean="0"/>
              <a:t>  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2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목동 거주  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귀소본능</a:t>
            </a:r>
            <a:r>
              <a:rPr lang="en-US" altLang="ko-KR" sz="1200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3</a:t>
            </a:r>
            <a:r>
              <a:rPr lang="en-US" altLang="ko-KR" sz="1200" dirty="0" smtClean="0"/>
              <a:t>.</a:t>
            </a:r>
            <a:r>
              <a:rPr lang="ko-KR" altLang="en-US" sz="1200" dirty="0" err="1" smtClean="0"/>
              <a:t>월수익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500 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4</a:t>
            </a:r>
            <a:r>
              <a:rPr lang="en-US" altLang="ko-KR" sz="1200" dirty="0" smtClean="0"/>
              <a:t>.</a:t>
            </a:r>
            <a:r>
              <a:rPr lang="ko-KR" altLang="en-US" sz="1200" dirty="0" err="1" smtClean="0"/>
              <a:t>시스템만들기</a:t>
            </a:r>
            <a:r>
              <a:rPr lang="en-US" altLang="ko-KR" sz="1200" dirty="0" smtClean="0"/>
              <a:t>(10</a:t>
            </a:r>
            <a:r>
              <a:rPr lang="ko-KR" altLang="en-US" sz="1200" dirty="0" err="1" smtClean="0"/>
              <a:t>채이상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3707904" y="2852936"/>
            <a:ext cx="5544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1.</a:t>
            </a:r>
            <a:r>
              <a:rPr lang="ko-KR" altLang="en-US" sz="1200" dirty="0" smtClean="0"/>
              <a:t>가족과 주 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회 맛있는 것 먹기 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2. 1</a:t>
            </a:r>
            <a:r>
              <a:rPr lang="ko-KR" altLang="en-US" sz="1200" dirty="0" smtClean="0"/>
              <a:t>년에  </a:t>
            </a:r>
            <a:r>
              <a:rPr lang="en-US" altLang="ko-KR" sz="1200" dirty="0" smtClean="0"/>
              <a:t>2</a:t>
            </a:r>
            <a:r>
              <a:rPr lang="ko-KR" altLang="en-US" sz="1200" dirty="0" err="1" smtClean="0"/>
              <a:t>회이상</a:t>
            </a:r>
            <a:r>
              <a:rPr lang="ko-KR" altLang="en-US" sz="1200" dirty="0" smtClean="0"/>
              <a:t> </a:t>
            </a:r>
            <a:r>
              <a:rPr lang="ko-KR" altLang="en-US" sz="1200" dirty="0" smtClean="0"/>
              <a:t> 가족여행 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3. </a:t>
            </a:r>
            <a:r>
              <a:rPr lang="ko-KR" altLang="en-US" sz="1200" dirty="0" smtClean="0"/>
              <a:t>친구들과 </a:t>
            </a:r>
            <a:r>
              <a:rPr lang="ko-KR" altLang="en-US" sz="1200" dirty="0" smtClean="0"/>
              <a:t>연  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회 이상 여행   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4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딸과 </a:t>
            </a:r>
            <a:r>
              <a:rPr lang="ko-KR" altLang="en-US" sz="1200" dirty="0" smtClean="0"/>
              <a:t>싸우지 말기</a:t>
            </a:r>
            <a:endParaRPr lang="ko-KR" alt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3779912" y="4149080"/>
            <a:ext cx="5544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1.</a:t>
            </a:r>
            <a:r>
              <a:rPr lang="ko-KR" altLang="en-US" sz="1200" dirty="0" smtClean="0"/>
              <a:t>자본가 되기  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2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내가 멋진 사람 되기</a:t>
            </a:r>
            <a:r>
              <a:rPr lang="en-US" altLang="ko-KR" sz="1200" dirty="0" smtClean="0"/>
              <a:t>(</a:t>
            </a:r>
            <a:r>
              <a:rPr lang="ko-KR" altLang="en-US" sz="1200" dirty="0" err="1" smtClean="0"/>
              <a:t>목실감</a:t>
            </a:r>
            <a:r>
              <a:rPr lang="ko-KR" altLang="en-US" sz="1200" dirty="0" smtClean="0"/>
              <a:t> 실행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매월 독서 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권 이상  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3. 67</a:t>
            </a:r>
            <a:r>
              <a:rPr lang="ko-KR" altLang="en-US" sz="1200" dirty="0" smtClean="0"/>
              <a:t>세까지 </a:t>
            </a:r>
            <a:r>
              <a:rPr lang="ko-KR" altLang="en-US" sz="1200" dirty="0" smtClean="0"/>
              <a:t>현역에서 </a:t>
            </a:r>
            <a:r>
              <a:rPr lang="ko-KR" altLang="en-US" sz="1200" dirty="0" smtClean="0"/>
              <a:t>일하기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4. </a:t>
            </a:r>
            <a:r>
              <a:rPr lang="ko-KR" altLang="en-US" sz="1200" dirty="0" smtClean="0"/>
              <a:t>불우한 </a:t>
            </a:r>
            <a:r>
              <a:rPr lang="ko-KR" altLang="en-US" sz="1200" dirty="0" smtClean="0"/>
              <a:t>아이들 봉사하기</a:t>
            </a:r>
            <a:endParaRPr lang="ko-KR" alt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3851920" y="5373216"/>
            <a:ext cx="4968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1.</a:t>
            </a:r>
            <a:r>
              <a:rPr lang="ko-KR" altLang="en-US" sz="1200" dirty="0" smtClean="0"/>
              <a:t>주 </a:t>
            </a:r>
            <a:r>
              <a:rPr lang="en-US" altLang="ko-KR" sz="1200" dirty="0" smtClean="0"/>
              <a:t>4</a:t>
            </a:r>
            <a:r>
              <a:rPr lang="ko-KR" altLang="en-US" sz="1200" dirty="0" smtClean="0"/>
              <a:t>회 이상 만보걷기    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en-US" altLang="ko-KR" sz="1200" dirty="0" smtClean="0"/>
              <a:t>2. </a:t>
            </a:r>
            <a:r>
              <a:rPr lang="ko-KR" altLang="en-US" sz="1200" dirty="0" smtClean="0"/>
              <a:t>오전에 </a:t>
            </a:r>
            <a:r>
              <a:rPr lang="ko-KR" altLang="en-US" sz="1200" dirty="0" err="1" smtClean="0"/>
              <a:t>홈요가</a:t>
            </a:r>
            <a:r>
              <a:rPr lang="en-US" altLang="ko-KR" sz="1200" dirty="0" smtClean="0"/>
              <a:t>/ </a:t>
            </a:r>
            <a:r>
              <a:rPr lang="ko-KR" altLang="en-US" sz="1200" dirty="0" smtClean="0"/>
              <a:t>저녁에 </a:t>
            </a:r>
            <a:r>
              <a:rPr lang="ko-KR" altLang="en-US" sz="1200" dirty="0" err="1" smtClean="0"/>
              <a:t>스쿼트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50</a:t>
            </a:r>
            <a:r>
              <a:rPr lang="ko-KR" altLang="en-US" sz="1200" dirty="0" smtClean="0"/>
              <a:t>개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3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영양제 </a:t>
            </a:r>
            <a:r>
              <a:rPr lang="ko-KR" altLang="en-US" sz="1200" dirty="0" err="1" smtClean="0"/>
              <a:t>로드맵</a:t>
            </a:r>
            <a:r>
              <a:rPr lang="ko-KR" altLang="en-US" sz="1200" dirty="0" smtClean="0"/>
              <a:t> 공부하고 잘 챙기기</a:t>
            </a:r>
            <a:r>
              <a:rPr lang="en-US" altLang="ko-KR" sz="1200" dirty="0" smtClean="0"/>
              <a:t>  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4</a:t>
            </a:r>
            <a:r>
              <a:rPr lang="en-US" altLang="ko-KR" sz="1200" dirty="0" smtClean="0"/>
              <a:t>.</a:t>
            </a:r>
            <a:r>
              <a:rPr lang="ko-KR" altLang="en-US" sz="1200" dirty="0"/>
              <a:t> </a:t>
            </a:r>
            <a:r>
              <a:rPr lang="ko-KR" altLang="en-US" sz="1200" dirty="0" smtClean="0"/>
              <a:t>채식하고 </a:t>
            </a:r>
            <a:r>
              <a:rPr lang="ko-KR" altLang="en-US" sz="1200" dirty="0" err="1" smtClean="0"/>
              <a:t>치팅데이는</a:t>
            </a:r>
            <a:r>
              <a:rPr lang="ko-KR" altLang="en-US" sz="1200" dirty="0" smtClean="0"/>
              <a:t> 일주일에 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번만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토요일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번</a:t>
            </a:r>
            <a:r>
              <a:rPr lang="en-US" altLang="ko-KR" sz="1200" dirty="0" smtClean="0"/>
              <a:t>/ </a:t>
            </a:r>
            <a:r>
              <a:rPr lang="ko-KR" altLang="en-US" sz="1200" dirty="0" smtClean="0"/>
              <a:t>일요일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번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  <p:grpSp>
        <p:nvGrpSpPr>
          <p:cNvPr id="18" name="그룹 17"/>
          <p:cNvGrpSpPr/>
          <p:nvPr/>
        </p:nvGrpSpPr>
        <p:grpSpPr>
          <a:xfrm>
            <a:off x="755576" y="2852936"/>
            <a:ext cx="2520280" cy="790920"/>
            <a:chOff x="0" y="0"/>
            <a:chExt cx="2520280" cy="790920"/>
          </a:xfrm>
        </p:grpSpPr>
        <p:sp>
          <p:nvSpPr>
            <p:cNvPr id="20" name="모서리가 둥근 직사각형 19"/>
            <p:cNvSpPr/>
            <p:nvPr/>
          </p:nvSpPr>
          <p:spPr>
            <a:xfrm>
              <a:off x="0" y="0"/>
              <a:ext cx="2520280" cy="7909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모서리가 둥근 직사각형 4"/>
            <p:cNvSpPr/>
            <p:nvPr/>
          </p:nvSpPr>
          <p:spPr>
            <a:xfrm>
              <a:off x="38610" y="38610"/>
              <a:ext cx="2443060" cy="7137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l" defTabSz="1155700" rtl="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600" dirty="0" smtClean="0"/>
                <a:t>인간관</a:t>
              </a:r>
              <a:r>
                <a:rPr lang="ko-KR" altLang="en-US" sz="2600" dirty="0" smtClean="0"/>
                <a:t>계</a:t>
              </a:r>
              <a:endParaRPr lang="ko-KR" sz="2600" kern="1200" dirty="0"/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691952" y="4149080"/>
            <a:ext cx="2578692" cy="790920"/>
            <a:chOff x="0" y="0"/>
            <a:chExt cx="2578692" cy="790920"/>
          </a:xfrm>
        </p:grpSpPr>
        <p:sp>
          <p:nvSpPr>
            <p:cNvPr id="27" name="모서리가 둥근 직사각형 26"/>
            <p:cNvSpPr/>
            <p:nvPr/>
          </p:nvSpPr>
          <p:spPr>
            <a:xfrm>
              <a:off x="0" y="0"/>
              <a:ext cx="2520280" cy="7909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모서리가 둥근 직사각형 4"/>
            <p:cNvSpPr/>
            <p:nvPr/>
          </p:nvSpPr>
          <p:spPr>
            <a:xfrm>
              <a:off x="135632" y="72008"/>
              <a:ext cx="2443060" cy="7137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l" defTabSz="1155700" rtl="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600" dirty="0" smtClean="0"/>
                <a:t>자아실</a:t>
              </a:r>
              <a:r>
                <a:rPr lang="ko-KR" altLang="en-US" sz="2600" dirty="0" smtClean="0"/>
                <a:t>현</a:t>
              </a:r>
              <a:endParaRPr lang="ko-KR" sz="2600" kern="1200" dirty="0"/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683568" y="5301208"/>
            <a:ext cx="2520280" cy="790920"/>
            <a:chOff x="0" y="0"/>
            <a:chExt cx="2520280" cy="790920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0" y="0"/>
              <a:ext cx="2520280" cy="7909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모서리가 둥근 직사각형 4"/>
            <p:cNvSpPr/>
            <p:nvPr/>
          </p:nvSpPr>
          <p:spPr>
            <a:xfrm>
              <a:off x="38610" y="38610"/>
              <a:ext cx="2443060" cy="7137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l" defTabSz="1155700" rtl="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600" dirty="0" smtClean="0"/>
                <a:t> 건강</a:t>
              </a:r>
              <a:endParaRPr lang="ko-KR" sz="2600" kern="1200" dirty="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251520" y="1340768"/>
          <a:ext cx="6851104" cy="4684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3" y="285728"/>
            <a:ext cx="6192688" cy="939784"/>
          </a:xfrm>
        </p:spPr>
        <p:txBody>
          <a:bodyPr/>
          <a:lstStyle/>
          <a:p>
            <a:r>
              <a:rPr lang="en-US" altLang="ko-KR" dirty="0" smtClean="0"/>
              <a:t>STEP 3.</a:t>
            </a:r>
            <a:r>
              <a:rPr lang="ko-KR" altLang="en-US" dirty="0" smtClean="0"/>
              <a:t>노후 자금 계산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5940152" y="2492896"/>
            <a:ext cx="2952328" cy="19442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>
            <a:outerShdw blurRad="50800" dist="50800" dir="5400000" algn="ctr" rotWithShape="0">
              <a:schemeClr val="accent1"/>
            </a:outerShdw>
          </a:effectLst>
          <a:scene3d>
            <a:camera prst="isometricOffAxis1Left">
              <a:rot lat="931346" lon="1964382" rev="21046334"/>
            </a:camera>
            <a:lightRig rig="threePt" dir="t">
              <a:rot lat="0" lon="0" rev="0"/>
            </a:lightRig>
          </a:scene3d>
          <a:sp3d contourW="12700">
            <a:bevelT prst="convex"/>
            <a:contourClr>
              <a:schemeClr val="accent2">
                <a:lumMod val="20000"/>
                <a:lumOff val="8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ko-KR" alt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총   </a:t>
            </a:r>
            <a:r>
              <a:rPr lang="en-US"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25.8</a:t>
            </a:r>
            <a:r>
              <a:rPr lang="ko-KR" alt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억</a:t>
            </a:r>
            <a:r>
              <a:rPr lang="en-US"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!!</a:t>
            </a:r>
            <a:endParaRPr lang="ko-KR" alt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STEP 4. </a:t>
            </a:r>
            <a:r>
              <a:rPr lang="ko-KR" altLang="en-US" dirty="0" smtClean="0"/>
              <a:t>목표자금과 수익률의 관계</a:t>
            </a:r>
            <a:endParaRPr lang="ko-KR" altLang="en-US" dirty="0"/>
          </a:p>
        </p:txBody>
      </p:sp>
      <p:graphicFrame>
        <p:nvGraphicFramePr>
          <p:cNvPr id="5" name="내용 개체 틀 4"/>
          <p:cNvGraphicFramePr>
            <a:graphicFrameLocks noChangeAspect="1"/>
          </p:cNvGraphicFramePr>
          <p:nvPr>
            <p:ph idx="1"/>
          </p:nvPr>
        </p:nvGraphicFramePr>
        <p:xfrm>
          <a:off x="467544" y="1052736"/>
          <a:ext cx="7992888" cy="5350529"/>
        </p:xfrm>
        <a:graphic>
          <a:graphicData uri="http://schemas.openxmlformats.org/presentationml/2006/ole">
            <p:oleObj spid="_x0000_s1027" name="Worksheet" r:id="rId3" imgW="11567906" imgH="7739196" progId="Excel.Sheet.8">
              <p:embed/>
            </p:oleObj>
          </a:graphicData>
        </a:graphic>
      </p:graphicFrame>
      <p:graphicFrame>
        <p:nvGraphicFramePr>
          <p:cNvPr id="10" name="다이어그램 9"/>
          <p:cNvGraphicFramePr/>
          <p:nvPr/>
        </p:nvGraphicFramePr>
        <p:xfrm>
          <a:off x="3275856" y="3573016"/>
          <a:ext cx="2376264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다이어그램 10"/>
          <p:cNvGraphicFramePr/>
          <p:nvPr/>
        </p:nvGraphicFramePr>
        <p:xfrm>
          <a:off x="4355976" y="3501008"/>
          <a:ext cx="2376264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452320" y="393305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제목 1">
            <a:extLst>
              <a:ext uri="{FF2B5EF4-FFF2-40B4-BE49-F238E27FC236}">
                <a16:creationId xmlns="" xmlns:a16="http://schemas.microsoft.com/office/drawing/2014/main" id="{865C502F-7A56-4518-BC71-A3AA9D3D702E}"/>
              </a:ext>
            </a:extLst>
          </p:cNvPr>
          <p:cNvSpPr txBox="1">
            <a:spLocks/>
          </p:cNvSpPr>
          <p:nvPr/>
        </p:nvSpPr>
        <p:spPr>
          <a:xfrm>
            <a:off x="42716" y="4"/>
            <a:ext cx="5465388" cy="11096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4000" b="1" dirty="0" smtClean="0">
                <a:ea typeface="HY견고딕" pitchFamily="18" charset="-127"/>
              </a:rPr>
              <a:t>STEP</a:t>
            </a:r>
            <a:r>
              <a:rPr lang="en-US" altLang="ko-KR" sz="3600" b="1" dirty="0" smtClean="0"/>
              <a:t> 5</a:t>
            </a:r>
            <a:r>
              <a:rPr lang="en-US" altLang="ko-KR" sz="2800" b="1" dirty="0" smtClean="0"/>
              <a:t>.</a:t>
            </a:r>
            <a:r>
              <a:rPr lang="en-US" altLang="ko-KR" sz="2800" dirty="0" smtClean="0"/>
              <a:t> </a:t>
            </a:r>
            <a:r>
              <a:rPr lang="ko-KR" altLang="en-US" sz="3200" dirty="0" smtClean="0"/>
              <a:t>경제적 자유 구축 </a:t>
            </a:r>
            <a:endParaRPr lang="en-US" altLang="ko-KR" sz="3200" dirty="0" smtClean="0"/>
          </a:p>
        </p:txBody>
      </p:sp>
      <p:cxnSp>
        <p:nvCxnSpPr>
          <p:cNvPr id="54" name="직선 연결선 53">
            <a:extLst>
              <a:ext uri="{FF2B5EF4-FFF2-40B4-BE49-F238E27FC236}">
                <a16:creationId xmlns="" xmlns:a16="http://schemas.microsoft.com/office/drawing/2014/main" id="{8BF577C5-832B-4CFC-87AB-78E8255C5DAF}"/>
              </a:ext>
            </a:extLst>
          </p:cNvPr>
          <p:cNvCxnSpPr>
            <a:cxnSpLocks/>
          </p:cNvCxnSpPr>
          <p:nvPr/>
        </p:nvCxnSpPr>
        <p:spPr>
          <a:xfrm>
            <a:off x="395536" y="1124744"/>
            <a:ext cx="864244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1">
            <a:extLst>
              <a:ext uri="{FF2B5EF4-FFF2-40B4-BE49-F238E27FC236}">
                <a16:creationId xmlns="" xmlns:a16="http://schemas.microsoft.com/office/drawing/2014/main" id="{2C5F3280-D39D-4B61-87CA-3EBD82641A38}"/>
              </a:ext>
            </a:extLst>
          </p:cNvPr>
          <p:cNvGrpSpPr/>
          <p:nvPr/>
        </p:nvGrpSpPr>
        <p:grpSpPr>
          <a:xfrm>
            <a:off x="5580114" y="188640"/>
            <a:ext cx="3563887" cy="2129576"/>
            <a:chOff x="9368003" y="203200"/>
            <a:chExt cx="4025900" cy="3254094"/>
          </a:xfrm>
        </p:grpSpPr>
        <p:grpSp>
          <p:nvGrpSpPr>
            <p:cNvPr id="3" name="그룹 12">
              <a:extLst>
                <a:ext uri="{FF2B5EF4-FFF2-40B4-BE49-F238E27FC236}">
                  <a16:creationId xmlns="" xmlns:a16="http://schemas.microsoft.com/office/drawing/2014/main" id="{A61A8CB9-5623-4F40-8D5C-F60071F22DC4}"/>
                </a:ext>
              </a:extLst>
            </p:cNvPr>
            <p:cNvGrpSpPr/>
            <p:nvPr/>
          </p:nvGrpSpPr>
          <p:grpSpPr>
            <a:xfrm>
              <a:off x="9368003" y="203200"/>
              <a:ext cx="3819927" cy="973967"/>
              <a:chOff x="9652289" y="109008"/>
              <a:chExt cx="4398795" cy="1095759"/>
            </a:xfrm>
          </p:grpSpPr>
          <p:grpSp>
            <p:nvGrpSpPr>
              <p:cNvPr id="4" name="그룹 19">
                <a:extLst>
                  <a:ext uri="{FF2B5EF4-FFF2-40B4-BE49-F238E27FC236}">
                    <a16:creationId xmlns="" xmlns:a16="http://schemas.microsoft.com/office/drawing/2014/main" id="{BFD0F97C-35C6-47A0-A278-8F24E2BDB3C1}"/>
                  </a:ext>
                </a:extLst>
              </p:cNvPr>
              <p:cNvGrpSpPr/>
              <p:nvPr/>
            </p:nvGrpSpPr>
            <p:grpSpPr>
              <a:xfrm>
                <a:off x="9652289" y="109008"/>
                <a:ext cx="1579954" cy="1079009"/>
                <a:chOff x="9935778" y="74133"/>
                <a:chExt cx="1579954" cy="1079009"/>
              </a:xfrm>
            </p:grpSpPr>
            <p:pic>
              <p:nvPicPr>
                <p:cNvPr id="23" name="그림 22">
                  <a:extLst>
                    <a:ext uri="{FF2B5EF4-FFF2-40B4-BE49-F238E27FC236}">
                      <a16:creationId xmlns="" xmlns:a16="http://schemas.microsoft.com/office/drawing/2014/main" id="{CA931D81-C931-413B-8407-89C427E99F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xmlns="" r:i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935778" y="74133"/>
                  <a:ext cx="537663" cy="537663"/>
                </a:xfrm>
                <a:prstGeom prst="rect">
                  <a:avLst/>
                </a:prstGeom>
              </p:spPr>
            </p:pic>
            <p:pic>
              <p:nvPicPr>
                <p:cNvPr id="24" name="그림 23">
                  <a:extLst>
                    <a:ext uri="{FF2B5EF4-FFF2-40B4-BE49-F238E27FC236}">
                      <a16:creationId xmlns="" xmlns:a16="http://schemas.microsoft.com/office/drawing/2014/main" id="{D917F5A2-AFFF-476E-BA1B-4442D170BB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9944485" y="614574"/>
                  <a:ext cx="538568" cy="538568"/>
                </a:xfrm>
                <a:prstGeom prst="rect">
                  <a:avLst/>
                </a:prstGeom>
              </p:spPr>
            </p:pic>
            <p:pic>
              <p:nvPicPr>
                <p:cNvPr id="25" name="그림 24">
                  <a:extLst>
                    <a:ext uri="{FF2B5EF4-FFF2-40B4-BE49-F238E27FC236}">
                      <a16:creationId xmlns="" xmlns:a16="http://schemas.microsoft.com/office/drawing/2014/main" id="{6218FFE2-4BB4-4718-B616-A294149225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10461991" y="614573"/>
                  <a:ext cx="537140" cy="538569"/>
                </a:xfrm>
                <a:prstGeom prst="rect">
                  <a:avLst/>
                </a:prstGeom>
              </p:spPr>
            </p:pic>
            <p:pic>
              <p:nvPicPr>
                <p:cNvPr id="26" name="그림 25">
                  <a:extLst>
                    <a:ext uri="{FF2B5EF4-FFF2-40B4-BE49-F238E27FC236}">
                      <a16:creationId xmlns="" xmlns:a16="http://schemas.microsoft.com/office/drawing/2014/main" id="{B80A090D-26D5-4715-97AA-CED3093D09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10978069" y="614049"/>
                  <a:ext cx="537663" cy="539093"/>
                </a:xfrm>
                <a:prstGeom prst="rect">
                  <a:avLst/>
                </a:prstGeom>
              </p:spPr>
            </p:pic>
          </p:grpSp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id="{520E740D-BE35-4463-8F11-308AE72D54D7}"/>
                  </a:ext>
                </a:extLst>
              </p:cNvPr>
              <p:cNvSpPr txBox="1"/>
              <p:nvPr/>
            </p:nvSpPr>
            <p:spPr>
              <a:xfrm>
                <a:off x="10175578" y="215139"/>
                <a:ext cx="2540874" cy="4816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ko-KR" altLang="en-US" sz="1600" b="1" dirty="0">
                    <a:latin typeface="나눔스퀘어_ac" panose="020B0600000101010101" pitchFamily="50" charset="-127"/>
                    <a:ea typeface="나눔스퀘어_ac" panose="020B0600000101010101" pitchFamily="50" charset="-127"/>
                  </a:rPr>
                  <a:t>급여 축적으로 매수</a:t>
                </a:r>
                <a:endParaRPr lang="ko-KR" altLang="en-US" sz="1600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id="{ADBE8B24-764F-4778-8978-C15A13D13300}"/>
                  </a:ext>
                </a:extLst>
              </p:cNvPr>
              <p:cNvSpPr txBox="1"/>
              <p:nvPr/>
            </p:nvSpPr>
            <p:spPr>
              <a:xfrm>
                <a:off x="11206093" y="723141"/>
                <a:ext cx="2844991" cy="4816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ko-KR" altLang="en-US" sz="1600" b="1" dirty="0">
                    <a:latin typeface="나눔스퀘어_ac" panose="020B0600000101010101" pitchFamily="50" charset="-127"/>
                    <a:ea typeface="나눔스퀘어_ac" panose="020B0600000101010101" pitchFamily="50" charset="-127"/>
                  </a:rPr>
                  <a:t>전세 상승분으로 매수</a:t>
                </a:r>
                <a:endParaRPr lang="ko-KR" altLang="en-US" sz="1600" dirty="0"/>
              </a:p>
            </p:txBody>
          </p:sp>
        </p:grpSp>
        <p:sp>
          <p:nvSpPr>
            <p:cNvPr id="14" name="직사각형 13">
              <a:extLst>
                <a:ext uri="{FF2B5EF4-FFF2-40B4-BE49-F238E27FC236}">
                  <a16:creationId xmlns="" xmlns:a16="http://schemas.microsoft.com/office/drawing/2014/main" id="{2FEB27FA-02D5-4586-86C2-3D5907FF4773}"/>
                </a:ext>
              </a:extLst>
            </p:cNvPr>
            <p:cNvSpPr/>
            <p:nvPr/>
          </p:nvSpPr>
          <p:spPr>
            <a:xfrm>
              <a:off x="9683393" y="2513865"/>
              <a:ext cx="3710510" cy="943429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graphicFrame>
        <p:nvGraphicFramePr>
          <p:cNvPr id="27" name="표 26">
            <a:extLst>
              <a:ext uri="{FF2B5EF4-FFF2-40B4-BE49-F238E27FC236}">
                <a16:creationId xmlns="" xmlns:a16="http://schemas.microsoft.com/office/drawing/2014/main" id="{EECD09DB-1D8D-4CB5-8D98-762245A8D8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68069150"/>
              </p:ext>
            </p:extLst>
          </p:nvPr>
        </p:nvGraphicFramePr>
        <p:xfrm>
          <a:off x="371541" y="1407703"/>
          <a:ext cx="8400917" cy="495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45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560">
                  <a:extLst>
                    <a:ext uri="{9D8B030D-6E8A-4147-A177-3AD203B41FA5}">
                      <a16:colId xmlns="" xmlns:a16="http://schemas.microsoft.com/office/drawing/2014/main" val="3315817265"/>
                    </a:ext>
                  </a:extLst>
                </a:gridCol>
                <a:gridCol w="4696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69641">
                  <a:extLst>
                    <a:ext uri="{9D8B030D-6E8A-4147-A177-3AD203B41FA5}">
                      <a16:colId xmlns="" xmlns:a16="http://schemas.microsoft.com/office/drawing/2014/main" val="2060753159"/>
                    </a:ext>
                  </a:extLst>
                </a:gridCol>
                <a:gridCol w="469640">
                  <a:extLst>
                    <a:ext uri="{9D8B030D-6E8A-4147-A177-3AD203B41FA5}">
                      <a16:colId xmlns="" xmlns:a16="http://schemas.microsoft.com/office/drawing/2014/main" val="3464276575"/>
                    </a:ext>
                  </a:extLst>
                </a:gridCol>
                <a:gridCol w="469640">
                  <a:extLst>
                    <a:ext uri="{9D8B030D-6E8A-4147-A177-3AD203B41FA5}">
                      <a16:colId xmlns="" xmlns:a16="http://schemas.microsoft.com/office/drawing/2014/main" val="1588430552"/>
                    </a:ext>
                  </a:extLst>
                </a:gridCol>
                <a:gridCol w="469641">
                  <a:extLst>
                    <a:ext uri="{9D8B030D-6E8A-4147-A177-3AD203B41FA5}">
                      <a16:colId xmlns="" xmlns:a16="http://schemas.microsoft.com/office/drawing/2014/main" val="3212310527"/>
                    </a:ext>
                  </a:extLst>
                </a:gridCol>
                <a:gridCol w="469640">
                  <a:extLst>
                    <a:ext uri="{9D8B030D-6E8A-4147-A177-3AD203B41FA5}">
                      <a16:colId xmlns="" xmlns:a16="http://schemas.microsoft.com/office/drawing/2014/main" val="954064399"/>
                    </a:ext>
                  </a:extLst>
                </a:gridCol>
                <a:gridCol w="469640">
                  <a:extLst>
                    <a:ext uri="{9D8B030D-6E8A-4147-A177-3AD203B41FA5}">
                      <a16:colId xmlns="" xmlns:a16="http://schemas.microsoft.com/office/drawing/2014/main" val="3980293481"/>
                    </a:ext>
                  </a:extLst>
                </a:gridCol>
                <a:gridCol w="469641">
                  <a:extLst>
                    <a:ext uri="{9D8B030D-6E8A-4147-A177-3AD203B41FA5}">
                      <a16:colId xmlns="" xmlns:a16="http://schemas.microsoft.com/office/drawing/2014/main" val="452603054"/>
                    </a:ext>
                  </a:extLst>
                </a:gridCol>
                <a:gridCol w="469640">
                  <a:extLst>
                    <a:ext uri="{9D8B030D-6E8A-4147-A177-3AD203B41FA5}">
                      <a16:colId xmlns="" xmlns:a16="http://schemas.microsoft.com/office/drawing/2014/main" val="4116577173"/>
                    </a:ext>
                  </a:extLst>
                </a:gridCol>
                <a:gridCol w="469640">
                  <a:extLst>
                    <a:ext uri="{9D8B030D-6E8A-4147-A177-3AD203B41FA5}">
                      <a16:colId xmlns="" xmlns:a16="http://schemas.microsoft.com/office/drawing/2014/main" val="1714449318"/>
                    </a:ext>
                  </a:extLst>
                </a:gridCol>
                <a:gridCol w="469641">
                  <a:extLst>
                    <a:ext uri="{9D8B030D-6E8A-4147-A177-3AD203B41FA5}">
                      <a16:colId xmlns="" xmlns:a16="http://schemas.microsoft.com/office/drawing/2014/main" val="2780129067"/>
                    </a:ext>
                  </a:extLst>
                </a:gridCol>
                <a:gridCol w="469640">
                  <a:extLst>
                    <a:ext uri="{9D8B030D-6E8A-4147-A177-3AD203B41FA5}">
                      <a16:colId xmlns="" xmlns:a16="http://schemas.microsoft.com/office/drawing/2014/main" val="3009795793"/>
                    </a:ext>
                  </a:extLst>
                </a:gridCol>
                <a:gridCol w="151611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097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연도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나이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시스템 구축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N</a:t>
                      </a:r>
                      <a:r>
                        <a:rPr lang="ko-KR" altLang="en-US" sz="1200" b="1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호기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97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2024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53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1</a:t>
                      </a: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97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2026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55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None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None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None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None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None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None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None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None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None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None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None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None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en-US" altLang="ko-KR" sz="12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3</a:t>
                      </a: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97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2027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56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en-US" altLang="ko-KR" sz="12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4</a:t>
                      </a: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97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2028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57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en-US" altLang="ko-KR" sz="12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5, 6</a:t>
                      </a: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97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2029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58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en-US" altLang="ko-KR" sz="12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7, 8</a:t>
                      </a: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97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2030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59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en-US" altLang="ko-KR" sz="12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9, 10</a:t>
                      </a: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97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2031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60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en-US" altLang="ko-KR" sz="12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11, 12</a:t>
                      </a: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97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2032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61</a:t>
                      </a:r>
                      <a:endParaRPr lang="en-US" altLang="ko-KR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en-US" altLang="ko-KR" sz="12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13, 14, 15</a:t>
                      </a: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97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2033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62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en-US" altLang="ko-KR" sz="12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16, 17, 18</a:t>
                      </a: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097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2034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63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en-US" altLang="ko-KR" sz="12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19, 20, 21</a:t>
                      </a: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097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2035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64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en-US" altLang="ko-KR" sz="12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22, 23, 24</a:t>
                      </a: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097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2033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65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en-US" altLang="ko-KR" sz="12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25, 26, 27</a:t>
                      </a: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097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2034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66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en-US" altLang="ko-KR" sz="12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28, 29, 30</a:t>
                      </a:r>
                      <a:endParaRPr lang="ko-KR" altLang="en-US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56533351"/>
                  </a:ext>
                </a:extLst>
              </a:tr>
              <a:tr h="3097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2035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67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en-US" altLang="ko-KR" sz="12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31, 32, 33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3097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…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vert="eaVert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…</a:t>
                      </a:r>
                      <a:endParaRPr lang="ko-KR" altLang="en-US" sz="1200" b="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vert="eaVert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vert="eaVert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vert="eaVert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vert="eaVert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vert="eaVert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vert="eaVert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vert="eaVert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vert="eaVert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vert="eaVert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vert="eaVert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vert="eaVert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vert="eaVert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12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vert="eaVert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en-US" altLang="ko-KR" sz="12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34 ~ 40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69162449"/>
                  </a:ext>
                </a:extLst>
              </a:tr>
            </a:tbl>
          </a:graphicData>
        </a:graphic>
      </p:graphicFrame>
      <p:grpSp>
        <p:nvGrpSpPr>
          <p:cNvPr id="5" name="그룹 27">
            <a:extLst>
              <a:ext uri="{FF2B5EF4-FFF2-40B4-BE49-F238E27FC236}">
                <a16:creationId xmlns="" xmlns:a16="http://schemas.microsoft.com/office/drawing/2014/main" id="{1228AEE2-5D6B-468E-9911-7A9B8B139D92}"/>
              </a:ext>
            </a:extLst>
          </p:cNvPr>
          <p:cNvGrpSpPr/>
          <p:nvPr/>
        </p:nvGrpSpPr>
        <p:grpSpPr>
          <a:xfrm>
            <a:off x="1618715" y="1669359"/>
            <a:ext cx="5794456" cy="4913170"/>
            <a:chOff x="2446837" y="2288722"/>
            <a:chExt cx="8339726" cy="7865220"/>
          </a:xfrm>
        </p:grpSpPr>
        <p:pic>
          <p:nvPicPr>
            <p:cNvPr id="29" name="그림 28">
              <a:extLst>
                <a:ext uri="{FF2B5EF4-FFF2-40B4-BE49-F238E27FC236}">
                  <a16:creationId xmlns="" xmlns:a16="http://schemas.microsoft.com/office/drawing/2014/main" id="{16733590-3336-4690-A716-562B331C3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3"/>
                </a:ext>
              </a:extLst>
            </a:blip>
            <a:stretch>
              <a:fillRect/>
            </a:stretch>
          </p:blipFill>
          <p:spPr>
            <a:xfrm>
              <a:off x="2446837" y="2288722"/>
              <a:ext cx="537663" cy="537663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="" xmlns:a16="http://schemas.microsoft.com/office/drawing/2014/main" id="{00BE5303-9996-40F0-BA15-5AE1F0977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47360" y="6204352"/>
              <a:ext cx="537140" cy="538569"/>
            </a:xfrm>
            <a:prstGeom prst="rect">
              <a:avLst/>
            </a:prstGeom>
          </p:spPr>
        </p:pic>
        <p:pic>
          <p:nvPicPr>
            <p:cNvPr id="33" name="그림 32">
              <a:extLst>
                <a:ext uri="{FF2B5EF4-FFF2-40B4-BE49-F238E27FC236}">
                  <a16:creationId xmlns="" xmlns:a16="http://schemas.microsoft.com/office/drawing/2014/main" id="{F6024F97-E0E1-4339-8B92-61B85F10693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46837" y="4246990"/>
              <a:ext cx="538568" cy="538568"/>
            </a:xfrm>
            <a:prstGeom prst="rect">
              <a:avLst/>
            </a:prstGeom>
          </p:spPr>
        </p:pic>
        <p:pic>
          <p:nvPicPr>
            <p:cNvPr id="34" name="그림 33">
              <a:extLst>
                <a:ext uri="{FF2B5EF4-FFF2-40B4-BE49-F238E27FC236}">
                  <a16:creationId xmlns="" xmlns:a16="http://schemas.microsoft.com/office/drawing/2014/main" id="{F32C4BD2-B1DB-4244-8922-CA65B0F146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3"/>
                </a:ext>
              </a:extLst>
            </a:blip>
            <a:stretch>
              <a:fillRect/>
            </a:stretch>
          </p:blipFill>
          <p:spPr>
            <a:xfrm>
              <a:off x="3156115" y="2778289"/>
              <a:ext cx="537663" cy="537663"/>
            </a:xfrm>
            <a:prstGeom prst="rect">
              <a:avLst/>
            </a:prstGeom>
          </p:spPr>
        </p:pic>
        <p:pic>
          <p:nvPicPr>
            <p:cNvPr id="35" name="그림 34">
              <a:extLst>
                <a:ext uri="{FF2B5EF4-FFF2-40B4-BE49-F238E27FC236}">
                  <a16:creationId xmlns="" xmlns:a16="http://schemas.microsoft.com/office/drawing/2014/main" id="{DFFE03E3-B0B8-48D7-AF29-62A502BFB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3"/>
                </a:ext>
              </a:extLst>
            </a:blip>
            <a:stretch>
              <a:fillRect/>
            </a:stretch>
          </p:blipFill>
          <p:spPr>
            <a:xfrm>
              <a:off x="3865393" y="3267856"/>
              <a:ext cx="537663" cy="537663"/>
            </a:xfrm>
            <a:prstGeom prst="rect">
              <a:avLst/>
            </a:prstGeom>
          </p:spPr>
        </p:pic>
        <p:pic>
          <p:nvPicPr>
            <p:cNvPr id="36" name="그림 35">
              <a:extLst>
                <a:ext uri="{FF2B5EF4-FFF2-40B4-BE49-F238E27FC236}">
                  <a16:creationId xmlns="" xmlns:a16="http://schemas.microsoft.com/office/drawing/2014/main" id="{FD8B97FF-B2DA-4F5F-B54B-E9F1B8670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3"/>
                </a:ext>
              </a:extLst>
            </a:blip>
            <a:stretch>
              <a:fillRect/>
            </a:stretch>
          </p:blipFill>
          <p:spPr>
            <a:xfrm>
              <a:off x="4574671" y="3757423"/>
              <a:ext cx="537663" cy="537663"/>
            </a:xfrm>
            <a:prstGeom prst="rect">
              <a:avLst/>
            </a:prstGeom>
          </p:spPr>
        </p:pic>
        <p:pic>
          <p:nvPicPr>
            <p:cNvPr id="37" name="그림 36">
              <a:extLst>
                <a:ext uri="{FF2B5EF4-FFF2-40B4-BE49-F238E27FC236}">
                  <a16:creationId xmlns="" xmlns:a16="http://schemas.microsoft.com/office/drawing/2014/main" id="{49BD34D0-A59D-4E84-A6BA-EF1E1A58A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3"/>
                </a:ext>
              </a:extLst>
            </a:blip>
            <a:stretch>
              <a:fillRect/>
            </a:stretch>
          </p:blipFill>
          <p:spPr>
            <a:xfrm>
              <a:off x="5283949" y="4246990"/>
              <a:ext cx="537663" cy="537663"/>
            </a:xfrm>
            <a:prstGeom prst="rect">
              <a:avLst/>
            </a:prstGeom>
          </p:spPr>
        </p:pic>
        <p:pic>
          <p:nvPicPr>
            <p:cNvPr id="38" name="그림 37">
              <a:extLst>
                <a:ext uri="{FF2B5EF4-FFF2-40B4-BE49-F238E27FC236}">
                  <a16:creationId xmlns="" xmlns:a16="http://schemas.microsoft.com/office/drawing/2014/main" id="{B4FDB57C-50B7-4F5D-921F-CAFD3E54C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3"/>
                </a:ext>
              </a:extLst>
            </a:blip>
            <a:stretch>
              <a:fillRect/>
            </a:stretch>
          </p:blipFill>
          <p:spPr>
            <a:xfrm>
              <a:off x="5993227" y="4736557"/>
              <a:ext cx="537663" cy="537663"/>
            </a:xfrm>
            <a:prstGeom prst="rect">
              <a:avLst/>
            </a:prstGeom>
          </p:spPr>
        </p:pic>
        <p:pic>
          <p:nvPicPr>
            <p:cNvPr id="39" name="그림 38">
              <a:extLst>
                <a:ext uri="{FF2B5EF4-FFF2-40B4-BE49-F238E27FC236}">
                  <a16:creationId xmlns="" xmlns:a16="http://schemas.microsoft.com/office/drawing/2014/main" id="{F97AF178-8055-4925-B4A8-CFBC5DE43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3"/>
                </a:ext>
              </a:extLst>
            </a:blip>
            <a:stretch>
              <a:fillRect/>
            </a:stretch>
          </p:blipFill>
          <p:spPr>
            <a:xfrm>
              <a:off x="6702505" y="5226124"/>
              <a:ext cx="537663" cy="537663"/>
            </a:xfrm>
            <a:prstGeom prst="rect">
              <a:avLst/>
            </a:prstGeom>
          </p:spPr>
        </p:pic>
        <p:pic>
          <p:nvPicPr>
            <p:cNvPr id="40" name="그림 39">
              <a:extLst>
                <a:ext uri="{FF2B5EF4-FFF2-40B4-BE49-F238E27FC236}">
                  <a16:creationId xmlns="" xmlns:a16="http://schemas.microsoft.com/office/drawing/2014/main" id="{BABF85D8-60EA-467B-8A7D-79D62BBFB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3"/>
                </a:ext>
              </a:extLst>
            </a:blip>
            <a:stretch>
              <a:fillRect/>
            </a:stretch>
          </p:blipFill>
          <p:spPr>
            <a:xfrm>
              <a:off x="7411783" y="5715691"/>
              <a:ext cx="537663" cy="537663"/>
            </a:xfrm>
            <a:prstGeom prst="rect">
              <a:avLst/>
            </a:prstGeom>
          </p:spPr>
        </p:pic>
        <p:pic>
          <p:nvPicPr>
            <p:cNvPr id="41" name="그림 40">
              <a:extLst>
                <a:ext uri="{FF2B5EF4-FFF2-40B4-BE49-F238E27FC236}">
                  <a16:creationId xmlns="" xmlns:a16="http://schemas.microsoft.com/office/drawing/2014/main" id="{9B227129-04E8-423F-AAA4-96362E621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3"/>
                </a:ext>
              </a:extLst>
            </a:blip>
            <a:stretch>
              <a:fillRect/>
            </a:stretch>
          </p:blipFill>
          <p:spPr>
            <a:xfrm>
              <a:off x="8121061" y="6205258"/>
              <a:ext cx="537663" cy="537663"/>
            </a:xfrm>
            <a:prstGeom prst="rect">
              <a:avLst/>
            </a:prstGeom>
          </p:spPr>
        </p:pic>
        <p:pic>
          <p:nvPicPr>
            <p:cNvPr id="42" name="그림 41">
              <a:extLst>
                <a:ext uri="{FF2B5EF4-FFF2-40B4-BE49-F238E27FC236}">
                  <a16:creationId xmlns="" xmlns:a16="http://schemas.microsoft.com/office/drawing/2014/main" id="{ECFD45DA-204A-4AB2-9236-DB31313D0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3"/>
                </a:ext>
              </a:extLst>
            </a:blip>
            <a:stretch>
              <a:fillRect/>
            </a:stretch>
          </p:blipFill>
          <p:spPr>
            <a:xfrm>
              <a:off x="8830339" y="6694825"/>
              <a:ext cx="537663" cy="537663"/>
            </a:xfrm>
            <a:prstGeom prst="rect">
              <a:avLst/>
            </a:prstGeom>
          </p:spPr>
        </p:pic>
        <p:pic>
          <p:nvPicPr>
            <p:cNvPr id="43" name="그림 42">
              <a:extLst>
                <a:ext uri="{FF2B5EF4-FFF2-40B4-BE49-F238E27FC236}">
                  <a16:creationId xmlns="" xmlns:a16="http://schemas.microsoft.com/office/drawing/2014/main" id="{9DF71FE9-BACC-411D-8773-8CFDC8B48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3"/>
                </a:ext>
              </a:extLst>
            </a:blip>
            <a:stretch>
              <a:fillRect/>
            </a:stretch>
          </p:blipFill>
          <p:spPr>
            <a:xfrm>
              <a:off x="9539617" y="7184392"/>
              <a:ext cx="537663" cy="537663"/>
            </a:xfrm>
            <a:prstGeom prst="rect">
              <a:avLst/>
            </a:prstGeom>
          </p:spPr>
        </p:pic>
        <p:pic>
          <p:nvPicPr>
            <p:cNvPr id="44" name="그림 43">
              <a:extLst>
                <a:ext uri="{FF2B5EF4-FFF2-40B4-BE49-F238E27FC236}">
                  <a16:creationId xmlns="" xmlns:a16="http://schemas.microsoft.com/office/drawing/2014/main" id="{1F211982-425A-4AE7-A189-10CC1567A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3"/>
                </a:ext>
              </a:extLst>
            </a:blip>
            <a:stretch>
              <a:fillRect/>
            </a:stretch>
          </p:blipFill>
          <p:spPr>
            <a:xfrm>
              <a:off x="10248900" y="7673959"/>
              <a:ext cx="537663" cy="537663"/>
            </a:xfrm>
            <a:prstGeom prst="rect">
              <a:avLst/>
            </a:prstGeom>
          </p:spPr>
        </p:pic>
        <p:pic>
          <p:nvPicPr>
            <p:cNvPr id="45" name="그림 44">
              <a:extLst>
                <a:ext uri="{FF2B5EF4-FFF2-40B4-BE49-F238E27FC236}">
                  <a16:creationId xmlns="" xmlns:a16="http://schemas.microsoft.com/office/drawing/2014/main" id="{1582AB54-2211-4648-AE76-340BC2A01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56070" y="4736691"/>
              <a:ext cx="538568" cy="538568"/>
            </a:xfrm>
            <a:prstGeom prst="rect">
              <a:avLst/>
            </a:prstGeom>
          </p:spPr>
        </p:pic>
        <p:pic>
          <p:nvPicPr>
            <p:cNvPr id="46" name="그림 45">
              <a:extLst>
                <a:ext uri="{FF2B5EF4-FFF2-40B4-BE49-F238E27FC236}">
                  <a16:creationId xmlns="" xmlns:a16="http://schemas.microsoft.com/office/drawing/2014/main" id="{9AFCDAA4-78AA-4AD7-8CC7-BB2445EC3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65303" y="5226392"/>
              <a:ext cx="538568" cy="538568"/>
            </a:xfrm>
            <a:prstGeom prst="rect">
              <a:avLst/>
            </a:prstGeom>
          </p:spPr>
        </p:pic>
        <p:pic>
          <p:nvPicPr>
            <p:cNvPr id="47" name="그림 46">
              <a:extLst>
                <a:ext uri="{FF2B5EF4-FFF2-40B4-BE49-F238E27FC236}">
                  <a16:creationId xmlns="" xmlns:a16="http://schemas.microsoft.com/office/drawing/2014/main" id="{7ED509AA-0561-41AB-8F76-FA4E41B30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74536" y="5716093"/>
              <a:ext cx="538568" cy="538568"/>
            </a:xfrm>
            <a:prstGeom prst="rect">
              <a:avLst/>
            </a:prstGeom>
          </p:spPr>
        </p:pic>
        <p:pic>
          <p:nvPicPr>
            <p:cNvPr id="48" name="그림 47">
              <a:extLst>
                <a:ext uri="{FF2B5EF4-FFF2-40B4-BE49-F238E27FC236}">
                  <a16:creationId xmlns="" xmlns:a16="http://schemas.microsoft.com/office/drawing/2014/main" id="{D4B7D8BC-DA4E-4656-8FEC-555513E9977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83769" y="6205794"/>
              <a:ext cx="538568" cy="538568"/>
            </a:xfrm>
            <a:prstGeom prst="rect">
              <a:avLst/>
            </a:prstGeom>
          </p:spPr>
        </p:pic>
        <p:pic>
          <p:nvPicPr>
            <p:cNvPr id="49" name="그림 48">
              <a:extLst>
                <a:ext uri="{FF2B5EF4-FFF2-40B4-BE49-F238E27FC236}">
                  <a16:creationId xmlns="" xmlns:a16="http://schemas.microsoft.com/office/drawing/2014/main" id="{908FF9FF-4F60-4553-8652-315F1098568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93002" y="6695495"/>
              <a:ext cx="538568" cy="538568"/>
            </a:xfrm>
            <a:prstGeom prst="rect">
              <a:avLst/>
            </a:prstGeom>
          </p:spPr>
        </p:pic>
        <p:pic>
          <p:nvPicPr>
            <p:cNvPr id="50" name="그림 49">
              <a:extLst>
                <a:ext uri="{FF2B5EF4-FFF2-40B4-BE49-F238E27FC236}">
                  <a16:creationId xmlns="" xmlns:a16="http://schemas.microsoft.com/office/drawing/2014/main" id="{BB60EE88-7E18-4501-9F74-6FE40D6A1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02235" y="7185196"/>
              <a:ext cx="538568" cy="538568"/>
            </a:xfrm>
            <a:prstGeom prst="rect">
              <a:avLst/>
            </a:prstGeom>
          </p:spPr>
        </p:pic>
        <p:pic>
          <p:nvPicPr>
            <p:cNvPr id="51" name="그림 50">
              <a:extLst>
                <a:ext uri="{FF2B5EF4-FFF2-40B4-BE49-F238E27FC236}">
                  <a16:creationId xmlns="" xmlns:a16="http://schemas.microsoft.com/office/drawing/2014/main" id="{31BA3469-4A49-43F1-B307-754C6D742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11468" y="7674897"/>
              <a:ext cx="538568" cy="538568"/>
            </a:xfrm>
            <a:prstGeom prst="rect">
              <a:avLst/>
            </a:prstGeom>
          </p:spPr>
        </p:pic>
        <p:pic>
          <p:nvPicPr>
            <p:cNvPr id="52" name="그림 51">
              <a:extLst>
                <a:ext uri="{FF2B5EF4-FFF2-40B4-BE49-F238E27FC236}">
                  <a16:creationId xmlns="" xmlns:a16="http://schemas.microsoft.com/office/drawing/2014/main" id="{D99AC18C-24C0-445B-87E0-A8611D7B5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20701" y="8164598"/>
              <a:ext cx="538568" cy="538568"/>
            </a:xfrm>
            <a:prstGeom prst="rect">
              <a:avLst/>
            </a:prstGeom>
          </p:spPr>
        </p:pic>
        <p:pic>
          <p:nvPicPr>
            <p:cNvPr id="53" name="그림 52">
              <a:extLst>
                <a:ext uri="{FF2B5EF4-FFF2-40B4-BE49-F238E27FC236}">
                  <a16:creationId xmlns="" xmlns:a16="http://schemas.microsoft.com/office/drawing/2014/main" id="{692A28DB-FADD-422A-8F22-13764E503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29934" y="8654299"/>
              <a:ext cx="538568" cy="538568"/>
            </a:xfrm>
            <a:prstGeom prst="rect">
              <a:avLst/>
            </a:prstGeom>
          </p:spPr>
        </p:pic>
        <p:pic>
          <p:nvPicPr>
            <p:cNvPr id="55" name="그림 54">
              <a:extLst>
                <a:ext uri="{FF2B5EF4-FFF2-40B4-BE49-F238E27FC236}">
                  <a16:creationId xmlns="" xmlns:a16="http://schemas.microsoft.com/office/drawing/2014/main" id="{A98D574C-ED24-4986-90C7-2BE3C28BA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39164" y="9144000"/>
              <a:ext cx="538568" cy="538568"/>
            </a:xfrm>
            <a:prstGeom prst="rect">
              <a:avLst/>
            </a:prstGeom>
          </p:spPr>
        </p:pic>
        <p:pic>
          <p:nvPicPr>
            <p:cNvPr id="56" name="그림 55">
              <a:extLst>
                <a:ext uri="{FF2B5EF4-FFF2-40B4-BE49-F238E27FC236}">
                  <a16:creationId xmlns="" xmlns:a16="http://schemas.microsoft.com/office/drawing/2014/main" id="{09E14643-1BE1-4610-9250-51DEA74D8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55165" y="6695543"/>
              <a:ext cx="537140" cy="538569"/>
            </a:xfrm>
            <a:prstGeom prst="rect">
              <a:avLst/>
            </a:prstGeom>
          </p:spPr>
        </p:pic>
        <p:pic>
          <p:nvPicPr>
            <p:cNvPr id="57" name="그림 56">
              <a:extLst>
                <a:ext uri="{FF2B5EF4-FFF2-40B4-BE49-F238E27FC236}">
                  <a16:creationId xmlns="" xmlns:a16="http://schemas.microsoft.com/office/drawing/2014/main" id="{B73634B6-798F-449F-9BF5-03D8DA1FC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65916" y="7183486"/>
              <a:ext cx="537140" cy="538569"/>
            </a:xfrm>
            <a:prstGeom prst="rect">
              <a:avLst/>
            </a:prstGeom>
          </p:spPr>
        </p:pic>
        <p:pic>
          <p:nvPicPr>
            <p:cNvPr id="58" name="그림 57">
              <a:extLst>
                <a:ext uri="{FF2B5EF4-FFF2-40B4-BE49-F238E27FC236}">
                  <a16:creationId xmlns="" xmlns:a16="http://schemas.microsoft.com/office/drawing/2014/main" id="{E0DBEFF6-499A-4868-A84E-BDDE68E87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75194" y="7676513"/>
              <a:ext cx="537140" cy="538569"/>
            </a:xfrm>
            <a:prstGeom prst="rect">
              <a:avLst/>
            </a:prstGeom>
          </p:spPr>
        </p:pic>
        <p:pic>
          <p:nvPicPr>
            <p:cNvPr id="59" name="그림 58">
              <a:extLst>
                <a:ext uri="{FF2B5EF4-FFF2-40B4-BE49-F238E27FC236}">
                  <a16:creationId xmlns="" xmlns:a16="http://schemas.microsoft.com/office/drawing/2014/main" id="{57A47886-5AE9-46E3-A2D7-286F80DA6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84472" y="8164597"/>
              <a:ext cx="537140" cy="538569"/>
            </a:xfrm>
            <a:prstGeom prst="rect">
              <a:avLst/>
            </a:prstGeom>
          </p:spPr>
        </p:pic>
        <p:pic>
          <p:nvPicPr>
            <p:cNvPr id="60" name="그림 59">
              <a:extLst>
                <a:ext uri="{FF2B5EF4-FFF2-40B4-BE49-F238E27FC236}">
                  <a16:creationId xmlns="" xmlns:a16="http://schemas.microsoft.com/office/drawing/2014/main" id="{E77FBFC1-9EEB-4138-B9E8-F05076DEC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93750" y="8655380"/>
              <a:ext cx="537140" cy="538569"/>
            </a:xfrm>
            <a:prstGeom prst="rect">
              <a:avLst/>
            </a:prstGeom>
          </p:spPr>
        </p:pic>
        <p:pic>
          <p:nvPicPr>
            <p:cNvPr id="61" name="그림 60">
              <a:extLst>
                <a:ext uri="{FF2B5EF4-FFF2-40B4-BE49-F238E27FC236}">
                  <a16:creationId xmlns="" xmlns:a16="http://schemas.microsoft.com/office/drawing/2014/main" id="{88158798-B0FB-4847-B237-84B133DD9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03028" y="9141296"/>
              <a:ext cx="537140" cy="538569"/>
            </a:xfrm>
            <a:prstGeom prst="rect">
              <a:avLst/>
            </a:prstGeom>
          </p:spPr>
        </p:pic>
        <p:cxnSp>
          <p:nvCxnSpPr>
            <p:cNvPr id="62" name="직선 화살표 연결선 61">
              <a:extLst>
                <a:ext uri="{FF2B5EF4-FFF2-40B4-BE49-F238E27FC236}">
                  <a16:creationId xmlns="" xmlns:a16="http://schemas.microsoft.com/office/drawing/2014/main" id="{D8E127CC-3308-411B-ADF9-0BD303989C1C}"/>
                </a:ext>
              </a:extLst>
            </p:cNvPr>
            <p:cNvCxnSpPr/>
            <p:nvPr/>
          </p:nvCxnSpPr>
          <p:spPr>
            <a:xfrm>
              <a:off x="2715668" y="2826385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화살표 연결선 62">
              <a:extLst>
                <a:ext uri="{FF2B5EF4-FFF2-40B4-BE49-F238E27FC236}">
                  <a16:creationId xmlns="" xmlns:a16="http://schemas.microsoft.com/office/drawing/2014/main" id="{F0B7EE21-1982-4857-BE1A-0A720399DCC7}"/>
                </a:ext>
              </a:extLst>
            </p:cNvPr>
            <p:cNvCxnSpPr/>
            <p:nvPr/>
          </p:nvCxnSpPr>
          <p:spPr>
            <a:xfrm>
              <a:off x="3423735" y="3315951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화살표 연결선 63">
              <a:extLst>
                <a:ext uri="{FF2B5EF4-FFF2-40B4-BE49-F238E27FC236}">
                  <a16:creationId xmlns="" xmlns:a16="http://schemas.microsoft.com/office/drawing/2014/main" id="{A4C9CE83-38DB-49B5-9D75-D10F5E5EF908}"/>
                </a:ext>
              </a:extLst>
            </p:cNvPr>
            <p:cNvCxnSpPr/>
            <p:nvPr/>
          </p:nvCxnSpPr>
          <p:spPr>
            <a:xfrm>
              <a:off x="4134224" y="3805519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화살표 연결선 64">
              <a:extLst>
                <a:ext uri="{FF2B5EF4-FFF2-40B4-BE49-F238E27FC236}">
                  <a16:creationId xmlns="" xmlns:a16="http://schemas.microsoft.com/office/drawing/2014/main" id="{A07B341A-22AC-4FBF-9CF8-324926017980}"/>
                </a:ext>
              </a:extLst>
            </p:cNvPr>
            <p:cNvCxnSpPr/>
            <p:nvPr/>
          </p:nvCxnSpPr>
          <p:spPr>
            <a:xfrm>
              <a:off x="4843502" y="4295085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화살표 연결선 65">
              <a:extLst>
                <a:ext uri="{FF2B5EF4-FFF2-40B4-BE49-F238E27FC236}">
                  <a16:creationId xmlns="" xmlns:a16="http://schemas.microsoft.com/office/drawing/2014/main" id="{23E4687B-7057-4847-A002-90E377A8549A}"/>
                </a:ext>
              </a:extLst>
            </p:cNvPr>
            <p:cNvCxnSpPr/>
            <p:nvPr/>
          </p:nvCxnSpPr>
          <p:spPr>
            <a:xfrm>
              <a:off x="5552780" y="4784653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화살표 연결선 66">
              <a:extLst>
                <a:ext uri="{FF2B5EF4-FFF2-40B4-BE49-F238E27FC236}">
                  <a16:creationId xmlns="" xmlns:a16="http://schemas.microsoft.com/office/drawing/2014/main" id="{1C1C0F12-1189-47E0-90F1-81F849FA7615}"/>
                </a:ext>
              </a:extLst>
            </p:cNvPr>
            <p:cNvCxnSpPr/>
            <p:nvPr/>
          </p:nvCxnSpPr>
          <p:spPr>
            <a:xfrm>
              <a:off x="6262058" y="5274220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화살표 연결선 67">
              <a:extLst>
                <a:ext uri="{FF2B5EF4-FFF2-40B4-BE49-F238E27FC236}">
                  <a16:creationId xmlns="" xmlns:a16="http://schemas.microsoft.com/office/drawing/2014/main" id="{CA409509-79A2-4E95-A96E-D9E1AB920D16}"/>
                </a:ext>
              </a:extLst>
            </p:cNvPr>
            <p:cNvCxnSpPr/>
            <p:nvPr/>
          </p:nvCxnSpPr>
          <p:spPr>
            <a:xfrm>
              <a:off x="6971336" y="5762881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화살표 연결선 68">
              <a:extLst>
                <a:ext uri="{FF2B5EF4-FFF2-40B4-BE49-F238E27FC236}">
                  <a16:creationId xmlns="" xmlns:a16="http://schemas.microsoft.com/office/drawing/2014/main" id="{4A1B6FCE-B835-46D7-A19F-010CC46C671E}"/>
                </a:ext>
              </a:extLst>
            </p:cNvPr>
            <p:cNvCxnSpPr/>
            <p:nvPr/>
          </p:nvCxnSpPr>
          <p:spPr>
            <a:xfrm>
              <a:off x="7680614" y="6253353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화살표 연결선 69">
              <a:extLst>
                <a:ext uri="{FF2B5EF4-FFF2-40B4-BE49-F238E27FC236}">
                  <a16:creationId xmlns="" xmlns:a16="http://schemas.microsoft.com/office/drawing/2014/main" id="{36E3893F-AE18-47AC-A432-37DD4A2CE938}"/>
                </a:ext>
              </a:extLst>
            </p:cNvPr>
            <p:cNvCxnSpPr/>
            <p:nvPr/>
          </p:nvCxnSpPr>
          <p:spPr>
            <a:xfrm>
              <a:off x="8389892" y="6760268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화살표 연결선 70">
              <a:extLst>
                <a:ext uri="{FF2B5EF4-FFF2-40B4-BE49-F238E27FC236}">
                  <a16:creationId xmlns="" xmlns:a16="http://schemas.microsoft.com/office/drawing/2014/main" id="{B86A3A27-463D-42E3-B079-4B3004F7A052}"/>
                </a:ext>
              </a:extLst>
            </p:cNvPr>
            <p:cNvCxnSpPr/>
            <p:nvPr/>
          </p:nvCxnSpPr>
          <p:spPr>
            <a:xfrm>
              <a:off x="9099170" y="7233694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화살표 연결선 71">
              <a:extLst>
                <a:ext uri="{FF2B5EF4-FFF2-40B4-BE49-F238E27FC236}">
                  <a16:creationId xmlns="" xmlns:a16="http://schemas.microsoft.com/office/drawing/2014/main" id="{99CAF06D-6220-477B-8FB2-0CF34329170A}"/>
                </a:ext>
              </a:extLst>
            </p:cNvPr>
            <p:cNvCxnSpPr/>
            <p:nvPr/>
          </p:nvCxnSpPr>
          <p:spPr>
            <a:xfrm>
              <a:off x="9808448" y="7723578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화살표 연결선 72">
              <a:extLst>
                <a:ext uri="{FF2B5EF4-FFF2-40B4-BE49-F238E27FC236}">
                  <a16:creationId xmlns="" xmlns:a16="http://schemas.microsoft.com/office/drawing/2014/main" id="{1B431DD9-253C-4EF5-B03D-E9ACEE7266C6}"/>
                </a:ext>
              </a:extLst>
            </p:cNvPr>
            <p:cNvCxnSpPr/>
            <p:nvPr/>
          </p:nvCxnSpPr>
          <p:spPr>
            <a:xfrm>
              <a:off x="2715668" y="4832292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화살표 연결선 73">
              <a:extLst>
                <a:ext uri="{FF2B5EF4-FFF2-40B4-BE49-F238E27FC236}">
                  <a16:creationId xmlns="" xmlns:a16="http://schemas.microsoft.com/office/drawing/2014/main" id="{570C78C1-A784-463E-9263-A37819C6AE1F}"/>
                </a:ext>
              </a:extLst>
            </p:cNvPr>
            <p:cNvCxnSpPr/>
            <p:nvPr/>
          </p:nvCxnSpPr>
          <p:spPr>
            <a:xfrm>
              <a:off x="3423735" y="5321858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화살표 연결선 74">
              <a:extLst>
                <a:ext uri="{FF2B5EF4-FFF2-40B4-BE49-F238E27FC236}">
                  <a16:creationId xmlns="" xmlns:a16="http://schemas.microsoft.com/office/drawing/2014/main" id="{B7A5A793-F13F-4E74-B310-48DF16064FC2}"/>
                </a:ext>
              </a:extLst>
            </p:cNvPr>
            <p:cNvCxnSpPr/>
            <p:nvPr/>
          </p:nvCxnSpPr>
          <p:spPr>
            <a:xfrm>
              <a:off x="4134224" y="5811426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직선 화살표 연결선 75">
              <a:extLst>
                <a:ext uri="{FF2B5EF4-FFF2-40B4-BE49-F238E27FC236}">
                  <a16:creationId xmlns="" xmlns:a16="http://schemas.microsoft.com/office/drawing/2014/main" id="{28A4A138-EA03-4683-BEAC-B2FDEF36324A}"/>
                </a:ext>
              </a:extLst>
            </p:cNvPr>
            <p:cNvCxnSpPr/>
            <p:nvPr/>
          </p:nvCxnSpPr>
          <p:spPr>
            <a:xfrm>
              <a:off x="4843502" y="6300992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화살표 연결선 76">
              <a:extLst>
                <a:ext uri="{FF2B5EF4-FFF2-40B4-BE49-F238E27FC236}">
                  <a16:creationId xmlns="" xmlns:a16="http://schemas.microsoft.com/office/drawing/2014/main" id="{072CD95C-B1A6-458D-B09F-8B079FD4C569}"/>
                </a:ext>
              </a:extLst>
            </p:cNvPr>
            <p:cNvCxnSpPr/>
            <p:nvPr/>
          </p:nvCxnSpPr>
          <p:spPr>
            <a:xfrm>
              <a:off x="5552780" y="6790560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화살표 연결선 77">
              <a:extLst>
                <a:ext uri="{FF2B5EF4-FFF2-40B4-BE49-F238E27FC236}">
                  <a16:creationId xmlns="" xmlns:a16="http://schemas.microsoft.com/office/drawing/2014/main" id="{BC3CDFF3-8D27-4E93-98D6-80879D2843F3}"/>
                </a:ext>
              </a:extLst>
            </p:cNvPr>
            <p:cNvCxnSpPr/>
            <p:nvPr/>
          </p:nvCxnSpPr>
          <p:spPr>
            <a:xfrm>
              <a:off x="6262058" y="7280127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화살표 연결선 78">
              <a:extLst>
                <a:ext uri="{FF2B5EF4-FFF2-40B4-BE49-F238E27FC236}">
                  <a16:creationId xmlns="" xmlns:a16="http://schemas.microsoft.com/office/drawing/2014/main" id="{FD20AF28-66BD-44B6-B6AC-3B6493DB16EB}"/>
                </a:ext>
              </a:extLst>
            </p:cNvPr>
            <p:cNvCxnSpPr/>
            <p:nvPr/>
          </p:nvCxnSpPr>
          <p:spPr>
            <a:xfrm>
              <a:off x="6971336" y="7768788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0" name="그림 79">
              <a:extLst>
                <a:ext uri="{FF2B5EF4-FFF2-40B4-BE49-F238E27FC236}">
                  <a16:creationId xmlns="" xmlns:a16="http://schemas.microsoft.com/office/drawing/2014/main" id="{9444657A-3FF7-4D43-BF21-D6C2EEEE7C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46837" y="8161639"/>
              <a:ext cx="537663" cy="539093"/>
            </a:xfrm>
            <a:prstGeom prst="rect">
              <a:avLst/>
            </a:prstGeom>
          </p:spPr>
        </p:pic>
        <p:pic>
          <p:nvPicPr>
            <p:cNvPr id="81" name="그림 80">
              <a:extLst>
                <a:ext uri="{FF2B5EF4-FFF2-40B4-BE49-F238E27FC236}">
                  <a16:creationId xmlns="" xmlns:a16="http://schemas.microsoft.com/office/drawing/2014/main" id="{7D239367-E7BA-4C46-AB82-7913CC021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55162" y="8650300"/>
              <a:ext cx="537663" cy="539093"/>
            </a:xfrm>
            <a:prstGeom prst="rect">
              <a:avLst/>
            </a:prstGeom>
          </p:spPr>
        </p:pic>
        <p:pic>
          <p:nvPicPr>
            <p:cNvPr id="82" name="그림 81">
              <a:extLst>
                <a:ext uri="{FF2B5EF4-FFF2-40B4-BE49-F238E27FC236}">
                  <a16:creationId xmlns="" xmlns:a16="http://schemas.microsoft.com/office/drawing/2014/main" id="{12FE2B53-37BC-4369-ACB5-FBE58F934D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64439" y="9141033"/>
              <a:ext cx="537663" cy="539093"/>
            </a:xfrm>
            <a:prstGeom prst="rect">
              <a:avLst/>
            </a:prstGeom>
          </p:spPr>
        </p:pic>
        <p:cxnSp>
          <p:nvCxnSpPr>
            <p:cNvPr id="83" name="직선 화살표 연결선 82">
              <a:extLst>
                <a:ext uri="{FF2B5EF4-FFF2-40B4-BE49-F238E27FC236}">
                  <a16:creationId xmlns="" xmlns:a16="http://schemas.microsoft.com/office/drawing/2014/main" id="{9431C925-FEFD-4170-BBFF-91A2C3968B34}"/>
                </a:ext>
              </a:extLst>
            </p:cNvPr>
            <p:cNvCxnSpPr/>
            <p:nvPr/>
          </p:nvCxnSpPr>
          <p:spPr>
            <a:xfrm>
              <a:off x="2715668" y="6740843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화살표 연결선 83">
              <a:extLst>
                <a:ext uri="{FF2B5EF4-FFF2-40B4-BE49-F238E27FC236}">
                  <a16:creationId xmlns="" xmlns:a16="http://schemas.microsoft.com/office/drawing/2014/main" id="{478E4185-416D-47EC-AE3C-A90786B5CF32}"/>
                </a:ext>
              </a:extLst>
            </p:cNvPr>
            <p:cNvCxnSpPr/>
            <p:nvPr/>
          </p:nvCxnSpPr>
          <p:spPr>
            <a:xfrm>
              <a:off x="3423735" y="7230409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화살표 연결선 84">
              <a:extLst>
                <a:ext uri="{FF2B5EF4-FFF2-40B4-BE49-F238E27FC236}">
                  <a16:creationId xmlns="" xmlns:a16="http://schemas.microsoft.com/office/drawing/2014/main" id="{B7E18243-F6A6-40F1-B9A3-D8D7B8C7D9F6}"/>
                </a:ext>
              </a:extLst>
            </p:cNvPr>
            <p:cNvCxnSpPr/>
            <p:nvPr/>
          </p:nvCxnSpPr>
          <p:spPr>
            <a:xfrm>
              <a:off x="4134224" y="7719977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화살표 연결선 85">
              <a:extLst>
                <a:ext uri="{FF2B5EF4-FFF2-40B4-BE49-F238E27FC236}">
                  <a16:creationId xmlns="" xmlns:a16="http://schemas.microsoft.com/office/drawing/2014/main" id="{BFD95532-40BA-4BCD-8F37-26E6073CDBAC}"/>
                </a:ext>
              </a:extLst>
            </p:cNvPr>
            <p:cNvCxnSpPr>
              <a:cxnSpLocks/>
            </p:cNvCxnSpPr>
            <p:nvPr/>
          </p:nvCxnSpPr>
          <p:spPr>
            <a:xfrm>
              <a:off x="10517731" y="8211165"/>
              <a:ext cx="0" cy="1942777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직선 화살표 연결선 86">
              <a:extLst>
                <a:ext uri="{FF2B5EF4-FFF2-40B4-BE49-F238E27FC236}">
                  <a16:creationId xmlns="" xmlns:a16="http://schemas.microsoft.com/office/drawing/2014/main" id="{1E944D22-A108-4677-A607-0884944B922A}"/>
                </a:ext>
              </a:extLst>
            </p:cNvPr>
            <p:cNvCxnSpPr>
              <a:cxnSpLocks/>
            </p:cNvCxnSpPr>
            <p:nvPr/>
          </p:nvCxnSpPr>
          <p:spPr>
            <a:xfrm>
              <a:off x="7680614" y="8211165"/>
              <a:ext cx="0" cy="1942777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화살표 연결선 87">
              <a:extLst>
                <a:ext uri="{FF2B5EF4-FFF2-40B4-BE49-F238E27FC236}">
                  <a16:creationId xmlns="" xmlns:a16="http://schemas.microsoft.com/office/drawing/2014/main" id="{F0E3A7DC-349B-40AF-AC6D-2863E048DB77}"/>
                </a:ext>
              </a:extLst>
            </p:cNvPr>
            <p:cNvCxnSpPr/>
            <p:nvPr/>
          </p:nvCxnSpPr>
          <p:spPr>
            <a:xfrm>
              <a:off x="8389892" y="8733337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화살표 연결선 88">
              <a:extLst>
                <a:ext uri="{FF2B5EF4-FFF2-40B4-BE49-F238E27FC236}">
                  <a16:creationId xmlns="" xmlns:a16="http://schemas.microsoft.com/office/drawing/2014/main" id="{EAC3E393-23E5-46F6-BC58-D7B2A562A104}"/>
                </a:ext>
              </a:extLst>
            </p:cNvPr>
            <p:cNvCxnSpPr>
              <a:cxnSpLocks/>
            </p:cNvCxnSpPr>
            <p:nvPr/>
          </p:nvCxnSpPr>
          <p:spPr>
            <a:xfrm>
              <a:off x="9099170" y="9189393"/>
              <a:ext cx="0" cy="964549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직선 화살표 연결선 89">
              <a:extLst>
                <a:ext uri="{FF2B5EF4-FFF2-40B4-BE49-F238E27FC236}">
                  <a16:creationId xmlns="" xmlns:a16="http://schemas.microsoft.com/office/drawing/2014/main" id="{93C3B2F0-83DD-4CED-9893-5A5F9FDACD35}"/>
                </a:ext>
              </a:extLst>
            </p:cNvPr>
            <p:cNvCxnSpPr>
              <a:cxnSpLocks/>
            </p:cNvCxnSpPr>
            <p:nvPr/>
          </p:nvCxnSpPr>
          <p:spPr>
            <a:xfrm>
              <a:off x="4843502" y="8211165"/>
              <a:ext cx="0" cy="1942777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직선 화살표 연결선 90">
              <a:extLst>
                <a:ext uri="{FF2B5EF4-FFF2-40B4-BE49-F238E27FC236}">
                  <a16:creationId xmlns="" xmlns:a16="http://schemas.microsoft.com/office/drawing/2014/main" id="{88C820B1-2707-46A8-AD97-19CB19F493B4}"/>
                </a:ext>
              </a:extLst>
            </p:cNvPr>
            <p:cNvCxnSpPr/>
            <p:nvPr/>
          </p:nvCxnSpPr>
          <p:spPr>
            <a:xfrm>
              <a:off x="5552780" y="8733337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직선 화살표 연결선 91">
              <a:extLst>
                <a:ext uri="{FF2B5EF4-FFF2-40B4-BE49-F238E27FC236}">
                  <a16:creationId xmlns="" xmlns:a16="http://schemas.microsoft.com/office/drawing/2014/main" id="{7DABD0F0-2C4C-4056-8734-F86CD4C43049}"/>
                </a:ext>
              </a:extLst>
            </p:cNvPr>
            <p:cNvCxnSpPr/>
            <p:nvPr/>
          </p:nvCxnSpPr>
          <p:spPr>
            <a:xfrm>
              <a:off x="2715668" y="8733337"/>
              <a:ext cx="0" cy="1420605"/>
            </a:xfrm>
            <a:prstGeom prst="straightConnector1">
              <a:avLst/>
            </a:prstGeom>
            <a:ln w="38100">
              <a:solidFill>
                <a:srgbClr val="AAC3C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사각형: 둥근 모서리 92">
            <a:extLst>
              <a:ext uri="{FF2B5EF4-FFF2-40B4-BE49-F238E27FC236}">
                <a16:creationId xmlns="" xmlns:a16="http://schemas.microsoft.com/office/drawing/2014/main" id="{9A6F3042-C7CB-445A-9A2F-9822C51EF965}"/>
              </a:ext>
            </a:extLst>
          </p:cNvPr>
          <p:cNvSpPr/>
          <p:nvPr/>
        </p:nvSpPr>
        <p:spPr>
          <a:xfrm>
            <a:off x="3960776" y="1779932"/>
            <a:ext cx="3452396" cy="770919"/>
          </a:xfrm>
          <a:prstGeom prst="roundRect">
            <a:avLst/>
          </a:prstGeom>
          <a:solidFill>
            <a:srgbClr val="4F0799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dirty="0" smtClean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24</a:t>
            </a:r>
            <a:r>
              <a:rPr lang="ko-KR" altLang="en-US" sz="12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년부터 근로소득 현금으로 연 </a:t>
            </a:r>
            <a:r>
              <a:rPr lang="en-US" altLang="ko-KR" sz="12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1</a:t>
            </a:r>
            <a:r>
              <a:rPr lang="ko-KR" altLang="en-US" sz="12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채 매수</a:t>
            </a:r>
            <a:endParaRPr lang="en-US" altLang="ko-KR" sz="1200" dirty="0">
              <a:solidFill>
                <a:schemeClr val="bg1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r>
              <a:rPr lang="ko-KR" altLang="en-US" sz="12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전세 주기 </a:t>
            </a:r>
            <a:r>
              <a:rPr lang="en-US" altLang="ko-KR" sz="12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4</a:t>
            </a:r>
            <a:r>
              <a:rPr lang="ko-KR" altLang="en-US" sz="12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년 고려</a:t>
            </a:r>
            <a:r>
              <a:rPr lang="en-US" altLang="ko-KR" sz="12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전세 상승분으로 </a:t>
            </a:r>
            <a:r>
              <a:rPr lang="en-US" altLang="ko-KR" sz="12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1</a:t>
            </a:r>
            <a:r>
              <a:rPr lang="ko-KR" altLang="en-US" sz="12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채 매수</a:t>
            </a:r>
          </a:p>
        </p:txBody>
      </p:sp>
      <p:sp>
        <p:nvSpPr>
          <p:cNvPr id="95" name="직사각형 94"/>
          <p:cNvSpPr/>
          <p:nvPr/>
        </p:nvSpPr>
        <p:spPr>
          <a:xfrm>
            <a:off x="4248834" y="324433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구축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97138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제목 1">
            <a:extLst>
              <a:ext uri="{FF2B5EF4-FFF2-40B4-BE49-F238E27FC236}">
                <a16:creationId xmlns="" xmlns:a16="http://schemas.microsoft.com/office/drawing/2014/main" id="{865C502F-7A56-4518-BC71-A3AA9D3D702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4788024" cy="10527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4400" kern="0" spc="-300" dirty="0" smtClean="0">
                <a:solidFill>
                  <a:srgbClr val="000000"/>
                </a:solidFill>
                <a:ea typeface="나눔스퀘어_ac ExtraBold" panose="020B0600000101010101" pitchFamily="50" charset="-127"/>
              </a:rPr>
              <a:t>   STEP 6. </a:t>
            </a:r>
            <a:r>
              <a:rPr lang="ko-KR" altLang="en-US" sz="4400" kern="0" spc="-300" dirty="0">
                <a:solidFill>
                  <a:srgbClr val="000000"/>
                </a:solidFill>
                <a:ea typeface="나눔스퀘어_ac ExtraBold" panose="020B0600000101010101" pitchFamily="50" charset="-127"/>
              </a:rPr>
              <a:t>경제 로드맵</a:t>
            </a:r>
            <a:endParaRPr lang="ko-KR" altLang="en-US" sz="4400" dirty="0"/>
          </a:p>
        </p:txBody>
      </p:sp>
      <p:sp>
        <p:nvSpPr>
          <p:cNvPr id="32" name="텍스트 개체 틀 5">
            <a:extLst>
              <a:ext uri="{FF2B5EF4-FFF2-40B4-BE49-F238E27FC236}">
                <a16:creationId xmlns="" xmlns:a16="http://schemas.microsoft.com/office/drawing/2014/main" id="{8F755B57-CBED-482E-BD37-EAE2B3005992}"/>
              </a:ext>
            </a:extLst>
          </p:cNvPr>
          <p:cNvSpPr txBox="1">
            <a:spLocks/>
          </p:cNvSpPr>
          <p:nvPr/>
        </p:nvSpPr>
        <p:spPr>
          <a:xfrm>
            <a:off x="5120277" y="563576"/>
            <a:ext cx="4214745" cy="623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800" dirty="0">
                <a:latin typeface="+mn-ea"/>
              </a:rPr>
              <a:t>5</a:t>
            </a:r>
            <a:r>
              <a:rPr lang="ko-KR" altLang="en-US" sz="1800" dirty="0">
                <a:latin typeface="+mn-ea"/>
              </a:rPr>
              <a:t>년 단위</a:t>
            </a:r>
            <a:r>
              <a:rPr lang="en-US" altLang="ko-KR" sz="1800" dirty="0">
                <a:latin typeface="+mn-ea"/>
              </a:rPr>
              <a:t>, </a:t>
            </a:r>
            <a:r>
              <a:rPr lang="ko-KR" altLang="en-US" sz="1800" dirty="0">
                <a:latin typeface="+mn-ea"/>
              </a:rPr>
              <a:t>총 </a:t>
            </a:r>
            <a:r>
              <a:rPr lang="en-US" altLang="ko-KR" sz="1800" dirty="0">
                <a:latin typeface="+mn-ea"/>
              </a:rPr>
              <a:t>20</a:t>
            </a:r>
            <a:r>
              <a:rPr lang="ko-KR" altLang="en-US" sz="1800" dirty="0">
                <a:latin typeface="+mn-ea"/>
              </a:rPr>
              <a:t>년 간 경제적 계획</a:t>
            </a:r>
          </a:p>
        </p:txBody>
      </p:sp>
      <p:grpSp>
        <p:nvGrpSpPr>
          <p:cNvPr id="2" name="그룹 16">
            <a:extLst>
              <a:ext uri="{FF2B5EF4-FFF2-40B4-BE49-F238E27FC236}">
                <a16:creationId xmlns="" xmlns:a16="http://schemas.microsoft.com/office/drawing/2014/main" id="{0D9984A6-F05F-4A18-8522-0714E5F6F5E4}"/>
              </a:ext>
            </a:extLst>
          </p:cNvPr>
          <p:cNvGrpSpPr/>
          <p:nvPr/>
        </p:nvGrpSpPr>
        <p:grpSpPr>
          <a:xfrm>
            <a:off x="54695" y="2760015"/>
            <a:ext cx="9172783" cy="3488213"/>
            <a:chOff x="245660" y="3634637"/>
            <a:chExt cx="13397707" cy="5013604"/>
          </a:xfrm>
        </p:grpSpPr>
        <p:cxnSp>
          <p:nvCxnSpPr>
            <p:cNvPr id="18" name="직선 연결선 17">
              <a:extLst>
                <a:ext uri="{FF2B5EF4-FFF2-40B4-BE49-F238E27FC236}">
                  <a16:creationId xmlns="" xmlns:a16="http://schemas.microsoft.com/office/drawing/2014/main" id="{B6A77A24-4D2C-425F-8A3E-52E93C3FD9F7}"/>
                </a:ext>
              </a:extLst>
            </p:cNvPr>
            <p:cNvCxnSpPr>
              <a:cxnSpLocks/>
            </p:cNvCxnSpPr>
            <p:nvPr/>
          </p:nvCxnSpPr>
          <p:spPr>
            <a:xfrm>
              <a:off x="245660" y="4404801"/>
              <a:ext cx="13197385" cy="0"/>
            </a:xfrm>
            <a:prstGeom prst="line">
              <a:avLst/>
            </a:prstGeom>
            <a:ln w="127000">
              <a:solidFill>
                <a:srgbClr val="4F07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="" xmlns:a16="http://schemas.microsoft.com/office/drawing/2014/main" id="{DACAAE48-EE44-491A-80D4-83E918CC20DA}"/>
                </a:ext>
              </a:extLst>
            </p:cNvPr>
            <p:cNvSpPr/>
            <p:nvPr/>
          </p:nvSpPr>
          <p:spPr>
            <a:xfrm>
              <a:off x="739904" y="3634637"/>
              <a:ext cx="1768222" cy="1768222"/>
            </a:xfrm>
            <a:prstGeom prst="ellipse">
              <a:avLst/>
            </a:prstGeom>
            <a:solidFill>
              <a:schemeClr val="bg1"/>
            </a:solidFill>
            <a:ln w="127000">
              <a:solidFill>
                <a:srgbClr val="4F07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 smtClean="0">
                  <a:solidFill>
                    <a:schemeClr val="tx1"/>
                  </a:solidFill>
                  <a:latin typeface="+mn-ea"/>
                </a:rPr>
                <a:t>2023</a:t>
              </a:r>
              <a:endParaRPr lang="en-US" altLang="ko-KR" sz="24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AE5395DD-CCA7-4B54-9EE2-334AB3880B3A}"/>
                </a:ext>
              </a:extLst>
            </p:cNvPr>
            <p:cNvSpPr txBox="1"/>
            <p:nvPr/>
          </p:nvSpPr>
          <p:spPr>
            <a:xfrm>
              <a:off x="402211" y="5728620"/>
              <a:ext cx="2997012" cy="1526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5725">
                <a:lnSpc>
                  <a:spcPct val="150000"/>
                </a:lnSpc>
              </a:pPr>
              <a:r>
                <a:rPr lang="ko-KR" altLang="en-US" sz="1400" dirty="0">
                  <a:latin typeface="+mn-ea"/>
                </a:rPr>
                <a:t>투자 방향 설정 완료</a:t>
              </a:r>
              <a:endParaRPr lang="en-US" altLang="ko-KR" sz="1400" dirty="0">
                <a:latin typeface="+mn-ea"/>
              </a:endParaRPr>
            </a:p>
            <a:p>
              <a:pPr marL="85725">
                <a:lnSpc>
                  <a:spcPct val="150000"/>
                </a:lnSpc>
              </a:pPr>
              <a:r>
                <a:rPr lang="ko-KR" altLang="en-US" sz="1400" dirty="0">
                  <a:latin typeface="+mn-ea"/>
                </a:rPr>
                <a:t>열반 기초</a:t>
              </a:r>
              <a:r>
                <a:rPr lang="en-US" altLang="ko-KR" sz="1400" dirty="0">
                  <a:latin typeface="+mn-ea"/>
                </a:rPr>
                <a:t>, </a:t>
              </a:r>
              <a:endParaRPr lang="en-US" altLang="ko-KR" sz="1400" dirty="0" smtClean="0">
                <a:latin typeface="+mn-ea"/>
              </a:endParaRPr>
            </a:p>
            <a:p>
              <a:pPr marL="85725">
                <a:lnSpc>
                  <a:spcPct val="150000"/>
                </a:lnSpc>
              </a:pPr>
              <a:r>
                <a:rPr lang="ko-KR" altLang="en-US" sz="1400" dirty="0" smtClean="0">
                  <a:latin typeface="+mn-ea"/>
                </a:rPr>
                <a:t>월부 오리지널 이수</a:t>
              </a:r>
              <a:endParaRPr lang="en-US" altLang="ko-KR" sz="1400" dirty="0">
                <a:latin typeface="+mn-ea"/>
              </a:endParaRPr>
            </a:p>
          </p:txBody>
        </p:sp>
        <p:sp>
          <p:nvSpPr>
            <p:cNvPr id="21" name="타원 20">
              <a:extLst>
                <a:ext uri="{FF2B5EF4-FFF2-40B4-BE49-F238E27FC236}">
                  <a16:creationId xmlns="" xmlns:a16="http://schemas.microsoft.com/office/drawing/2014/main" id="{8AEB838B-5F7F-4547-8413-BF95A97860D0}"/>
                </a:ext>
              </a:extLst>
            </p:cNvPr>
            <p:cNvSpPr/>
            <p:nvPr/>
          </p:nvSpPr>
          <p:spPr>
            <a:xfrm>
              <a:off x="3360626" y="3634637"/>
              <a:ext cx="1768222" cy="1768222"/>
            </a:xfrm>
            <a:prstGeom prst="ellipse">
              <a:avLst/>
            </a:prstGeom>
            <a:solidFill>
              <a:schemeClr val="bg1"/>
            </a:solidFill>
            <a:ln w="127000">
              <a:solidFill>
                <a:srgbClr val="4F07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 smtClean="0">
                  <a:solidFill>
                    <a:schemeClr val="tx1"/>
                  </a:solidFill>
                  <a:latin typeface="+mn-ea"/>
                </a:rPr>
                <a:t>2028</a:t>
              </a:r>
              <a:endParaRPr lang="en-US" altLang="ko-KR" sz="24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F142B9F8-FD7A-4AC7-B2D3-F6BE532F8F73}"/>
                </a:ext>
              </a:extLst>
            </p:cNvPr>
            <p:cNvSpPr txBox="1"/>
            <p:nvPr/>
          </p:nvSpPr>
          <p:spPr>
            <a:xfrm>
              <a:off x="3031821" y="5728621"/>
              <a:ext cx="2846466" cy="1526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5725">
                <a:lnSpc>
                  <a:spcPct val="150000"/>
                </a:lnSpc>
              </a:pPr>
              <a:r>
                <a:rPr lang="ko-KR" altLang="en-US" sz="1400" dirty="0">
                  <a:latin typeface="+mn-ea"/>
                </a:rPr>
                <a:t>순자산 </a:t>
              </a:r>
              <a:r>
                <a:rPr lang="en-US" altLang="ko-KR" sz="1400" dirty="0">
                  <a:latin typeface="+mn-ea"/>
                </a:rPr>
                <a:t>2</a:t>
              </a:r>
              <a:r>
                <a:rPr lang="ko-KR" altLang="en-US" sz="1400" dirty="0" smtClean="0">
                  <a:latin typeface="+mn-ea"/>
                </a:rPr>
                <a:t>억</a:t>
              </a:r>
              <a:endParaRPr lang="en-US" altLang="ko-KR" sz="1400" dirty="0">
                <a:latin typeface="+mn-ea"/>
              </a:endParaRPr>
            </a:p>
            <a:p>
              <a:pPr marL="85725">
                <a:lnSpc>
                  <a:spcPct val="150000"/>
                </a:lnSpc>
              </a:pPr>
              <a:r>
                <a:rPr lang="en-US" altLang="ko-KR" sz="1400" dirty="0">
                  <a:latin typeface="+mn-ea"/>
                </a:rPr>
                <a:t>3</a:t>
              </a:r>
              <a:r>
                <a:rPr lang="ko-KR" altLang="en-US" sz="1400" dirty="0">
                  <a:latin typeface="+mn-ea"/>
                </a:rPr>
                <a:t>채 임대 시스템</a:t>
              </a:r>
              <a:endParaRPr lang="en-US" altLang="ko-KR" sz="1400" dirty="0">
                <a:latin typeface="+mn-ea"/>
              </a:endParaRPr>
            </a:p>
            <a:p>
              <a:pPr marL="285750" indent="-20002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en-US" altLang="ko-KR" sz="1400" dirty="0">
                <a:latin typeface="+mn-ea"/>
              </a:endParaRPr>
            </a:p>
          </p:txBody>
        </p:sp>
        <p:sp>
          <p:nvSpPr>
            <p:cNvPr id="23" name="타원 22">
              <a:extLst>
                <a:ext uri="{FF2B5EF4-FFF2-40B4-BE49-F238E27FC236}">
                  <a16:creationId xmlns="" xmlns:a16="http://schemas.microsoft.com/office/drawing/2014/main" id="{B79A599F-9413-497A-9BAF-D2C52A0327ED}"/>
                </a:ext>
              </a:extLst>
            </p:cNvPr>
            <p:cNvSpPr/>
            <p:nvPr/>
          </p:nvSpPr>
          <p:spPr>
            <a:xfrm>
              <a:off x="5981348" y="3634637"/>
              <a:ext cx="1768222" cy="1768222"/>
            </a:xfrm>
            <a:prstGeom prst="ellipse">
              <a:avLst/>
            </a:prstGeom>
            <a:solidFill>
              <a:schemeClr val="bg1"/>
            </a:solidFill>
            <a:ln w="127000">
              <a:solidFill>
                <a:srgbClr val="4F07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 smtClean="0">
                  <a:solidFill>
                    <a:schemeClr val="tx1"/>
                  </a:solidFill>
                  <a:latin typeface="+mn-ea"/>
                </a:rPr>
                <a:t>2033</a:t>
              </a:r>
              <a:endParaRPr lang="en-US" altLang="ko-KR" sz="24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99C3EFE6-4ADF-41E9-9B41-E99EC60B4BC6}"/>
                </a:ext>
              </a:extLst>
            </p:cNvPr>
            <p:cNvSpPr txBox="1"/>
            <p:nvPr/>
          </p:nvSpPr>
          <p:spPr>
            <a:xfrm>
              <a:off x="5626318" y="5728620"/>
              <a:ext cx="3323824" cy="2455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5725">
                <a:lnSpc>
                  <a:spcPct val="150000"/>
                </a:lnSpc>
              </a:pPr>
              <a:r>
                <a:rPr lang="ko-KR" altLang="en-US" sz="1400" dirty="0">
                  <a:latin typeface="+mn-ea"/>
                </a:rPr>
                <a:t>순자산 </a:t>
              </a:r>
              <a:r>
                <a:rPr lang="en-US" altLang="ko-KR" sz="1400" dirty="0">
                  <a:latin typeface="+mn-ea"/>
                </a:rPr>
                <a:t>9</a:t>
              </a:r>
              <a:r>
                <a:rPr lang="ko-KR" altLang="en-US" sz="1400" dirty="0" smtClean="0">
                  <a:latin typeface="+mn-ea"/>
                </a:rPr>
                <a:t>억</a:t>
              </a:r>
              <a:endParaRPr lang="en-US" altLang="ko-KR" sz="1400" dirty="0">
                <a:latin typeface="+mn-ea"/>
              </a:endParaRPr>
            </a:p>
            <a:p>
              <a:pPr marL="85725">
                <a:lnSpc>
                  <a:spcPct val="150000"/>
                </a:lnSpc>
              </a:pPr>
              <a:r>
                <a:rPr lang="en-US" altLang="ko-KR" sz="1400" dirty="0" smtClean="0">
                  <a:latin typeface="+mn-ea"/>
                </a:rPr>
                <a:t>16~18</a:t>
              </a:r>
              <a:r>
                <a:rPr lang="ko-KR" altLang="en-US" sz="1400" dirty="0" smtClean="0">
                  <a:latin typeface="+mn-ea"/>
                </a:rPr>
                <a:t>채 </a:t>
              </a:r>
              <a:r>
                <a:rPr lang="ko-KR" altLang="en-US" sz="1400" dirty="0">
                  <a:latin typeface="+mn-ea"/>
                </a:rPr>
                <a:t>임대 시스템</a:t>
              </a:r>
              <a:endParaRPr lang="en-US" altLang="ko-KR" sz="1400" dirty="0">
                <a:latin typeface="+mn-ea"/>
              </a:endParaRPr>
            </a:p>
            <a:p>
              <a:pPr marL="85725">
                <a:lnSpc>
                  <a:spcPct val="150000"/>
                </a:lnSpc>
              </a:pPr>
              <a:r>
                <a:rPr lang="ko-KR" altLang="en-US" sz="1400" dirty="0">
                  <a:latin typeface="+mn-ea"/>
                </a:rPr>
                <a:t>후배 투자자 코칭</a:t>
              </a:r>
              <a:endParaRPr lang="en-US" altLang="ko-KR" sz="1400" dirty="0">
                <a:latin typeface="+mn-ea"/>
              </a:endParaRPr>
            </a:p>
            <a:p>
              <a:pPr marL="85725">
                <a:lnSpc>
                  <a:spcPct val="150000"/>
                </a:lnSpc>
              </a:pPr>
              <a:r>
                <a:rPr lang="en-US" altLang="ko-KR" sz="1400" dirty="0">
                  <a:latin typeface="+mn-ea"/>
                </a:rPr>
                <a:t>(</a:t>
              </a:r>
              <a:r>
                <a:rPr lang="ko-KR" altLang="en-US" sz="1400" dirty="0">
                  <a:latin typeface="+mn-ea"/>
                </a:rPr>
                <a:t>월부 튜터</a:t>
              </a:r>
              <a:r>
                <a:rPr lang="en-US" altLang="ko-KR" sz="1400" dirty="0">
                  <a:latin typeface="+mn-ea"/>
                </a:rPr>
                <a:t> </a:t>
              </a:r>
              <a:r>
                <a:rPr lang="ko-KR" altLang="en-US" sz="1400" dirty="0">
                  <a:latin typeface="+mn-ea"/>
                </a:rPr>
                <a:t>활동</a:t>
              </a:r>
              <a:r>
                <a:rPr lang="en-US" altLang="ko-KR" sz="1400" dirty="0">
                  <a:latin typeface="+mn-ea"/>
                </a:rPr>
                <a:t>)</a:t>
              </a:r>
            </a:p>
            <a:p>
              <a:pPr marL="85725">
                <a:lnSpc>
                  <a:spcPct val="150000"/>
                </a:lnSpc>
              </a:pPr>
              <a:r>
                <a:rPr lang="ko-KR" altLang="en-US" sz="1400" dirty="0">
                  <a:latin typeface="+mn-ea"/>
                </a:rPr>
                <a:t>전국 입지 마스터</a:t>
              </a:r>
              <a:endParaRPr lang="en-US" altLang="ko-KR" sz="1400" dirty="0">
                <a:latin typeface="+mn-ea"/>
              </a:endParaRPr>
            </a:p>
          </p:txBody>
        </p:sp>
        <p:sp>
          <p:nvSpPr>
            <p:cNvPr id="25" name="타원 24">
              <a:extLst>
                <a:ext uri="{FF2B5EF4-FFF2-40B4-BE49-F238E27FC236}">
                  <a16:creationId xmlns="" xmlns:a16="http://schemas.microsoft.com/office/drawing/2014/main" id="{D0AE10C8-15B8-4AF5-B4AC-107A261A50CC}"/>
                </a:ext>
              </a:extLst>
            </p:cNvPr>
            <p:cNvSpPr/>
            <p:nvPr/>
          </p:nvSpPr>
          <p:spPr>
            <a:xfrm>
              <a:off x="8602070" y="3634637"/>
              <a:ext cx="1768222" cy="1768222"/>
            </a:xfrm>
            <a:prstGeom prst="ellipse">
              <a:avLst/>
            </a:prstGeom>
            <a:solidFill>
              <a:schemeClr val="bg1"/>
            </a:solidFill>
            <a:ln w="127000">
              <a:solidFill>
                <a:srgbClr val="4F07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 smtClean="0">
                  <a:solidFill>
                    <a:schemeClr val="tx1"/>
                  </a:solidFill>
                  <a:latin typeface="+mn-ea"/>
                </a:rPr>
                <a:t>2038</a:t>
              </a:r>
              <a:endParaRPr lang="en-US" altLang="ko-KR" sz="24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0D79B9D2-B1D9-4320-B6DE-596045D6B1CE}"/>
                </a:ext>
              </a:extLst>
            </p:cNvPr>
            <p:cNvSpPr txBox="1"/>
            <p:nvPr/>
          </p:nvSpPr>
          <p:spPr>
            <a:xfrm>
              <a:off x="8278872" y="5728620"/>
              <a:ext cx="2734885" cy="29196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5725">
                <a:lnSpc>
                  <a:spcPct val="150000"/>
                </a:lnSpc>
              </a:pPr>
              <a:r>
                <a:rPr lang="ko-KR" altLang="en-US" sz="1400" dirty="0">
                  <a:latin typeface="+mn-ea"/>
                </a:rPr>
                <a:t>순자산 </a:t>
              </a:r>
              <a:r>
                <a:rPr lang="en-US" altLang="ko-KR" sz="1400" dirty="0">
                  <a:latin typeface="+mn-ea"/>
                </a:rPr>
                <a:t>13</a:t>
              </a:r>
              <a:r>
                <a:rPr lang="ko-KR" altLang="en-US" sz="1400" dirty="0">
                  <a:latin typeface="+mn-ea"/>
                </a:rPr>
                <a:t>억</a:t>
              </a:r>
              <a:endParaRPr lang="en-US" altLang="ko-KR" sz="1400" dirty="0">
                <a:latin typeface="+mn-ea"/>
              </a:endParaRPr>
            </a:p>
            <a:p>
              <a:pPr marL="85725">
                <a:lnSpc>
                  <a:spcPct val="150000"/>
                </a:lnSpc>
              </a:pPr>
              <a:r>
                <a:rPr lang="en-US" altLang="ko-KR" sz="1400" dirty="0" smtClean="0">
                  <a:latin typeface="+mn-ea"/>
                </a:rPr>
                <a:t>34</a:t>
              </a:r>
              <a:r>
                <a:rPr lang="ko-KR" altLang="en-US" sz="1400" dirty="0" smtClean="0">
                  <a:latin typeface="+mn-ea"/>
                </a:rPr>
                <a:t>채 </a:t>
              </a:r>
              <a:r>
                <a:rPr lang="ko-KR" altLang="en-US" sz="1400" dirty="0">
                  <a:latin typeface="+mn-ea"/>
                </a:rPr>
                <a:t>임대 시스템</a:t>
              </a:r>
              <a:endParaRPr lang="en-US" altLang="ko-KR" sz="1400" dirty="0">
                <a:latin typeface="+mn-ea"/>
              </a:endParaRPr>
            </a:p>
            <a:p>
              <a:pPr marL="85725">
                <a:lnSpc>
                  <a:spcPct val="150000"/>
                </a:lnSpc>
              </a:pPr>
              <a:r>
                <a:rPr lang="ko-KR" altLang="en-US" sz="1400" dirty="0">
                  <a:latin typeface="+mn-ea"/>
                </a:rPr>
                <a:t>투자 노하우 나눔</a:t>
              </a:r>
              <a:endParaRPr lang="en-US" altLang="ko-KR" sz="1400" dirty="0">
                <a:latin typeface="+mn-ea"/>
              </a:endParaRPr>
            </a:p>
            <a:p>
              <a:pPr marL="85725">
                <a:lnSpc>
                  <a:spcPct val="150000"/>
                </a:lnSpc>
              </a:pPr>
              <a:r>
                <a:rPr lang="ko-KR" altLang="en-US" sz="1400" dirty="0">
                  <a:latin typeface="+mn-ea"/>
                </a:rPr>
                <a:t>부채 상환 </a:t>
              </a:r>
              <a:r>
                <a:rPr lang="en-US" altLang="ko-KR" sz="1400" dirty="0">
                  <a:latin typeface="+mn-ea"/>
                </a:rPr>
                <a:t>(</a:t>
              </a:r>
              <a:r>
                <a:rPr lang="ko-KR" altLang="en-US" sz="1400" dirty="0">
                  <a:latin typeface="+mn-ea"/>
                </a:rPr>
                <a:t>리스크 ↓</a:t>
              </a:r>
              <a:r>
                <a:rPr lang="en-US" altLang="ko-KR" sz="1400" dirty="0">
                  <a:latin typeface="+mn-ea"/>
                </a:rPr>
                <a:t>)</a:t>
              </a:r>
              <a:r>
                <a:rPr lang="ko-KR" altLang="en-US" sz="1400" dirty="0">
                  <a:latin typeface="+mn-ea"/>
                </a:rPr>
                <a:t> </a:t>
              </a:r>
              <a:endParaRPr lang="en-US" altLang="ko-KR" sz="1400" dirty="0" smtClean="0">
                <a:latin typeface="+mn-ea"/>
              </a:endParaRPr>
            </a:p>
            <a:p>
              <a:pPr marL="85725">
                <a:lnSpc>
                  <a:spcPct val="150000"/>
                </a:lnSpc>
              </a:pPr>
              <a:endParaRPr lang="en-US" altLang="ko-KR" sz="1400" dirty="0">
                <a:latin typeface="+mn-ea"/>
              </a:endParaRPr>
            </a:p>
          </p:txBody>
        </p:sp>
        <p:sp>
          <p:nvSpPr>
            <p:cNvPr id="27" name="타원 26">
              <a:extLst>
                <a:ext uri="{FF2B5EF4-FFF2-40B4-BE49-F238E27FC236}">
                  <a16:creationId xmlns="" xmlns:a16="http://schemas.microsoft.com/office/drawing/2014/main" id="{81681726-272B-4955-8093-B09FB581E7D0}"/>
                </a:ext>
              </a:extLst>
            </p:cNvPr>
            <p:cNvSpPr/>
            <p:nvPr/>
          </p:nvSpPr>
          <p:spPr>
            <a:xfrm>
              <a:off x="11222793" y="3634637"/>
              <a:ext cx="1768222" cy="1768222"/>
            </a:xfrm>
            <a:prstGeom prst="ellipse">
              <a:avLst/>
            </a:prstGeom>
            <a:solidFill>
              <a:schemeClr val="bg1"/>
            </a:solidFill>
            <a:ln w="127000">
              <a:solidFill>
                <a:srgbClr val="4F07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 smtClean="0">
                  <a:solidFill>
                    <a:schemeClr val="tx1"/>
                  </a:solidFill>
                  <a:latin typeface="+mn-ea"/>
                </a:rPr>
                <a:t>2043</a:t>
              </a:r>
              <a:endParaRPr lang="en-US" altLang="ko-KR" sz="24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E302DC98-FF71-4208-AEC8-3474CA6B4F75}"/>
                </a:ext>
              </a:extLst>
            </p:cNvPr>
            <p:cNvSpPr txBox="1"/>
            <p:nvPr/>
          </p:nvSpPr>
          <p:spPr>
            <a:xfrm>
              <a:off x="10840241" y="5728620"/>
              <a:ext cx="2803126" cy="19906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5725">
                <a:lnSpc>
                  <a:spcPct val="150000"/>
                </a:lnSpc>
              </a:pPr>
              <a:r>
                <a:rPr lang="ko-KR" altLang="en-US" sz="1400" dirty="0">
                  <a:latin typeface="+mn-ea"/>
                </a:rPr>
                <a:t>순자산 </a:t>
              </a:r>
              <a:r>
                <a:rPr lang="en-US" altLang="ko-KR" sz="1400" dirty="0">
                  <a:latin typeface="+mn-ea"/>
                </a:rPr>
                <a:t>25</a:t>
              </a:r>
              <a:r>
                <a:rPr lang="ko-KR" altLang="en-US" sz="1400" dirty="0">
                  <a:latin typeface="+mn-ea"/>
                </a:rPr>
                <a:t>억</a:t>
              </a:r>
              <a:endParaRPr lang="en-US" altLang="ko-KR" sz="1400" dirty="0">
                <a:latin typeface="+mn-ea"/>
              </a:endParaRPr>
            </a:p>
            <a:p>
              <a:pPr marL="85725">
                <a:lnSpc>
                  <a:spcPct val="150000"/>
                </a:lnSpc>
              </a:pPr>
              <a:r>
                <a:rPr lang="ko-KR" altLang="en-US" sz="1400" dirty="0" smtClean="0">
                  <a:latin typeface="+mn-ea"/>
                </a:rPr>
                <a:t>똘똘한 </a:t>
              </a:r>
              <a:r>
                <a:rPr lang="en-US" altLang="ko-KR" sz="1400" dirty="0" smtClean="0">
                  <a:latin typeface="+mn-ea"/>
                </a:rPr>
                <a:t>10</a:t>
              </a:r>
              <a:r>
                <a:rPr lang="ko-KR" altLang="en-US" sz="1400" dirty="0" smtClean="0">
                  <a:latin typeface="+mn-ea"/>
                </a:rPr>
                <a:t>채 </a:t>
              </a:r>
              <a:r>
                <a:rPr lang="ko-KR" altLang="en-US" sz="1400" dirty="0">
                  <a:latin typeface="+mn-ea"/>
                </a:rPr>
                <a:t>임대 시스템</a:t>
              </a:r>
              <a:endParaRPr lang="en-US" altLang="ko-KR" sz="1400" dirty="0">
                <a:latin typeface="+mn-ea"/>
              </a:endParaRPr>
            </a:p>
            <a:p>
              <a:pPr marL="85725">
                <a:lnSpc>
                  <a:spcPct val="150000"/>
                </a:lnSpc>
              </a:pPr>
              <a:r>
                <a:rPr lang="ko-KR" altLang="en-US" sz="1400" dirty="0">
                  <a:latin typeface="+mn-ea"/>
                </a:rPr>
                <a:t>행복한 은퇴 </a:t>
              </a:r>
              <a:r>
                <a:rPr lang="ko-KR" altLang="en-US" sz="1400" dirty="0" smtClean="0">
                  <a:latin typeface="+mn-ea"/>
                </a:rPr>
                <a:t>생</a:t>
              </a:r>
              <a:r>
                <a:rPr lang="ko-KR" altLang="en-US" sz="1400" dirty="0" smtClean="0">
                  <a:latin typeface="+mn-ea"/>
                </a:rPr>
                <a:t>활</a:t>
              </a:r>
              <a:endParaRPr lang="en-US" altLang="ko-KR" sz="1400" dirty="0">
                <a:latin typeface="+mn-ea"/>
              </a:endParaRPr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="" xmlns:a16="http://schemas.microsoft.com/office/drawing/2014/main" id="{2A6D0A77-85D2-4FCA-ACB4-C925BAE434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7484252" y="1656631"/>
            <a:ext cx="1321348" cy="1017508"/>
          </a:xfrm>
          <a:prstGeom prst="rect">
            <a:avLst/>
          </a:prstGeom>
        </p:spPr>
      </p:pic>
      <p:pic>
        <p:nvPicPr>
          <p:cNvPr id="45" name="그림 44">
            <a:extLst>
              <a:ext uri="{FF2B5EF4-FFF2-40B4-BE49-F238E27FC236}">
                <a16:creationId xmlns="" xmlns:a16="http://schemas.microsoft.com/office/drawing/2014/main" id="{F4835D65-E015-4362-AF05-C452177105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571442" y="1620776"/>
            <a:ext cx="1265610" cy="989863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="" xmlns:a16="http://schemas.microsoft.com/office/drawing/2014/main" id="{8006D046-16F2-447C-889F-BD2A2F9E95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tretch>
            <a:fillRect/>
          </a:stretch>
        </p:blipFill>
        <p:spPr>
          <a:xfrm>
            <a:off x="4101301" y="1551347"/>
            <a:ext cx="1010171" cy="1110078"/>
          </a:xfrm>
          <a:prstGeom prst="rect">
            <a:avLst/>
          </a:prstGeom>
        </p:spPr>
      </p:pic>
      <p:pic>
        <p:nvPicPr>
          <p:cNvPr id="48" name="그림 47">
            <a:extLst>
              <a:ext uri="{FF2B5EF4-FFF2-40B4-BE49-F238E27FC236}">
                <a16:creationId xmlns="" xmlns:a16="http://schemas.microsoft.com/office/drawing/2014/main" id="{27CD1A2D-2478-41DA-BF4C-D33A71980CE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tretch>
            <a:fillRect/>
          </a:stretch>
        </p:blipFill>
        <p:spPr>
          <a:xfrm>
            <a:off x="2451020" y="1597807"/>
            <a:ext cx="887766" cy="1035799"/>
          </a:xfrm>
          <a:prstGeom prst="rect">
            <a:avLst/>
          </a:prstGeom>
        </p:spPr>
      </p:pic>
      <p:pic>
        <p:nvPicPr>
          <p:cNvPr id="49" name="그림 48">
            <a:extLst>
              <a:ext uri="{FF2B5EF4-FFF2-40B4-BE49-F238E27FC236}">
                <a16:creationId xmlns="" xmlns:a16="http://schemas.microsoft.com/office/drawing/2014/main" id="{3C9E0660-928F-4BB2-B843-BFA38BC4A1B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tretch>
            <a:fillRect/>
          </a:stretch>
        </p:blipFill>
        <p:spPr>
          <a:xfrm>
            <a:off x="5432192" y="2150039"/>
            <a:ext cx="453474" cy="498323"/>
          </a:xfrm>
          <a:prstGeom prst="rect">
            <a:avLst/>
          </a:prstGeom>
        </p:spPr>
      </p:pic>
      <p:pic>
        <p:nvPicPr>
          <p:cNvPr id="50" name="그림 49">
            <a:extLst>
              <a:ext uri="{FF2B5EF4-FFF2-40B4-BE49-F238E27FC236}">
                <a16:creationId xmlns="" xmlns:a16="http://schemas.microsoft.com/office/drawing/2014/main" id="{56745FB8-5662-449E-BC3E-D6F7E2817B8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tretch>
            <a:fillRect/>
          </a:stretch>
        </p:blipFill>
        <p:spPr>
          <a:xfrm>
            <a:off x="6076193" y="2126042"/>
            <a:ext cx="453474" cy="498323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="" xmlns:a16="http://schemas.microsoft.com/office/drawing/2014/main" id="{1F85318A-F618-480E-A599-09A8F26A3E9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tretch>
            <a:fillRect/>
          </a:stretch>
        </p:blipFill>
        <p:spPr>
          <a:xfrm>
            <a:off x="6659860" y="2140371"/>
            <a:ext cx="453474" cy="498323"/>
          </a:xfrm>
          <a:prstGeom prst="rect">
            <a:avLst/>
          </a:prstGeom>
        </p:spPr>
      </p:pic>
      <p:pic>
        <p:nvPicPr>
          <p:cNvPr id="52" name="그림 51">
            <a:extLst>
              <a:ext uri="{FF2B5EF4-FFF2-40B4-BE49-F238E27FC236}">
                <a16:creationId xmlns="" xmlns:a16="http://schemas.microsoft.com/office/drawing/2014/main" id="{7287FD55-EED0-4924-9B69-C404D45C2BC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tretch>
            <a:fillRect/>
          </a:stretch>
        </p:blipFill>
        <p:spPr>
          <a:xfrm>
            <a:off x="5695139" y="1593131"/>
            <a:ext cx="453474" cy="498323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="" xmlns:a16="http://schemas.microsoft.com/office/drawing/2014/main" id="{24EC62F7-644C-4A88-AF0D-C2B6E36BD01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tretch>
            <a:fillRect/>
          </a:stretch>
        </p:blipFill>
        <p:spPr>
          <a:xfrm>
            <a:off x="6418471" y="1593131"/>
            <a:ext cx="453474" cy="498323"/>
          </a:xfrm>
          <a:prstGeom prst="rect">
            <a:avLst/>
          </a:prstGeom>
        </p:spPr>
      </p:pic>
      <p:cxnSp>
        <p:nvCxnSpPr>
          <p:cNvPr id="54" name="직선 연결선 53">
            <a:extLst>
              <a:ext uri="{FF2B5EF4-FFF2-40B4-BE49-F238E27FC236}">
                <a16:creationId xmlns="" xmlns:a16="http://schemas.microsoft.com/office/drawing/2014/main" id="{8BF577C5-832B-4CFC-87AB-78E8255C5DAF}"/>
              </a:ext>
            </a:extLst>
          </p:cNvPr>
          <p:cNvCxnSpPr>
            <a:cxnSpLocks/>
          </p:cNvCxnSpPr>
          <p:nvPr/>
        </p:nvCxnSpPr>
        <p:spPr>
          <a:xfrm>
            <a:off x="304800" y="1118595"/>
            <a:ext cx="8547100" cy="4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42829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제목 1">
            <a:extLst>
              <a:ext uri="{FF2B5EF4-FFF2-40B4-BE49-F238E27FC236}">
                <a16:creationId xmlns="" xmlns:a16="http://schemas.microsoft.com/office/drawing/2014/main" id="{865C502F-7A56-4518-BC71-A3AA9D3D702E}"/>
              </a:ext>
            </a:extLst>
          </p:cNvPr>
          <p:cNvSpPr txBox="1">
            <a:spLocks/>
          </p:cNvSpPr>
          <p:nvPr/>
        </p:nvSpPr>
        <p:spPr>
          <a:xfrm>
            <a:off x="467544" y="0"/>
            <a:ext cx="4660536" cy="11096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dirty="0" smtClean="0"/>
              <a:t>STEP 7.  5</a:t>
            </a:r>
            <a:r>
              <a:rPr lang="ko-KR" altLang="en-US" sz="3600" dirty="0" smtClean="0"/>
              <a:t>개년 계획표</a:t>
            </a:r>
            <a:endParaRPr lang="ko-KR" altLang="en-US" sz="3600" dirty="0"/>
          </a:p>
        </p:txBody>
      </p:sp>
      <p:sp>
        <p:nvSpPr>
          <p:cNvPr id="32" name="텍스트 개체 틀 5">
            <a:extLst>
              <a:ext uri="{FF2B5EF4-FFF2-40B4-BE49-F238E27FC236}">
                <a16:creationId xmlns="" xmlns:a16="http://schemas.microsoft.com/office/drawing/2014/main" id="{8F755B57-CBED-482E-BD37-EAE2B3005992}"/>
              </a:ext>
            </a:extLst>
          </p:cNvPr>
          <p:cNvSpPr txBox="1">
            <a:spLocks/>
          </p:cNvSpPr>
          <p:nvPr/>
        </p:nvSpPr>
        <p:spPr>
          <a:xfrm>
            <a:off x="6880750" y="573244"/>
            <a:ext cx="4214745" cy="623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dirty="0"/>
              <a:t>향후 </a:t>
            </a:r>
            <a:r>
              <a:rPr lang="en-US" altLang="ko-KR" sz="2000" dirty="0"/>
              <a:t>5</a:t>
            </a:r>
            <a:r>
              <a:rPr lang="ko-KR" altLang="en-US" sz="2000" dirty="0"/>
              <a:t>년간 계획 </a:t>
            </a:r>
          </a:p>
        </p:txBody>
      </p:sp>
      <p:cxnSp>
        <p:nvCxnSpPr>
          <p:cNvPr id="54" name="직선 연결선 53">
            <a:extLst>
              <a:ext uri="{FF2B5EF4-FFF2-40B4-BE49-F238E27FC236}">
                <a16:creationId xmlns="" xmlns:a16="http://schemas.microsoft.com/office/drawing/2014/main" id="{8BF577C5-832B-4CFC-87AB-78E8255C5DAF}"/>
              </a:ext>
            </a:extLst>
          </p:cNvPr>
          <p:cNvCxnSpPr>
            <a:cxnSpLocks/>
          </p:cNvCxnSpPr>
          <p:nvPr/>
        </p:nvCxnSpPr>
        <p:spPr>
          <a:xfrm>
            <a:off x="304800" y="1118595"/>
            <a:ext cx="8547100" cy="4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="" xmlns:a16="http://schemas.microsoft.com/office/drawing/2014/main" id="{4D74A141-A845-4D22-88D8-8D6F9A511479}"/>
              </a:ext>
            </a:extLst>
          </p:cNvPr>
          <p:cNvCxnSpPr>
            <a:cxnSpLocks/>
          </p:cNvCxnSpPr>
          <p:nvPr/>
        </p:nvCxnSpPr>
        <p:spPr>
          <a:xfrm>
            <a:off x="258500" y="4043869"/>
            <a:ext cx="8645343" cy="0"/>
          </a:xfrm>
          <a:prstGeom prst="line">
            <a:avLst/>
          </a:prstGeom>
          <a:ln w="127000">
            <a:solidFill>
              <a:srgbClr val="4F07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타원 33">
            <a:extLst>
              <a:ext uri="{FF2B5EF4-FFF2-40B4-BE49-F238E27FC236}">
                <a16:creationId xmlns="" xmlns:a16="http://schemas.microsoft.com/office/drawing/2014/main" id="{2376F83E-AFE5-41CB-95EA-AB23A1B21875}"/>
              </a:ext>
            </a:extLst>
          </p:cNvPr>
          <p:cNvSpPr/>
          <p:nvPr/>
        </p:nvSpPr>
        <p:spPr>
          <a:xfrm>
            <a:off x="227728" y="3546831"/>
            <a:ext cx="1203791" cy="1194118"/>
          </a:xfrm>
          <a:prstGeom prst="ellipse">
            <a:avLst/>
          </a:prstGeom>
          <a:solidFill>
            <a:schemeClr val="bg1"/>
          </a:solidFill>
          <a:ln w="127000">
            <a:solidFill>
              <a:srgbClr val="4F07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2023</a:t>
            </a:r>
            <a:endParaRPr lang="en-US" altLang="ko-KR" sz="2000" dirty="0">
              <a:solidFill>
                <a:schemeClr val="tx1"/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A040048-471B-48BA-955F-6BA9E9B13436}"/>
              </a:ext>
            </a:extLst>
          </p:cNvPr>
          <p:cNvSpPr txBox="1"/>
          <p:nvPr/>
        </p:nvSpPr>
        <p:spPr>
          <a:xfrm>
            <a:off x="-40555" y="4782738"/>
            <a:ext cx="33996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>
              <a:lnSpc>
                <a:spcPct val="150000"/>
              </a:lnSpc>
            </a:pP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열반 기초</a:t>
            </a: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, 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실전 기초반</a:t>
            </a: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소득의 절반 저축</a:t>
            </a:r>
            <a:endParaRPr lang="en-US" altLang="ko-KR" sz="1400" dirty="0" smtClean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독서 </a:t>
            </a:r>
            <a:r>
              <a:rPr lang="en-US" altLang="ko-KR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12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권</a:t>
            </a:r>
            <a:r>
              <a:rPr lang="en-US" altLang="ko-KR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(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월</a:t>
            </a:r>
            <a:r>
              <a:rPr lang="en-US" altLang="ko-KR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2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권씩</a:t>
            </a:r>
            <a:r>
              <a:rPr lang="en-US" altLang="ko-KR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)</a:t>
            </a: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="" xmlns:a16="http://schemas.microsoft.com/office/drawing/2014/main" id="{CC6124BD-CD87-472D-9061-A689B44ACE6C}"/>
              </a:ext>
            </a:extLst>
          </p:cNvPr>
          <p:cNvSpPr/>
          <p:nvPr/>
        </p:nvSpPr>
        <p:spPr>
          <a:xfrm>
            <a:off x="2128123" y="3546831"/>
            <a:ext cx="1203791" cy="1194118"/>
          </a:xfrm>
          <a:prstGeom prst="ellipse">
            <a:avLst/>
          </a:prstGeom>
          <a:solidFill>
            <a:schemeClr val="bg1"/>
          </a:solidFill>
          <a:ln w="127000">
            <a:solidFill>
              <a:srgbClr val="4F07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2024</a:t>
            </a:r>
            <a:endParaRPr lang="en-US" altLang="ko-KR" sz="2000" dirty="0">
              <a:solidFill>
                <a:schemeClr val="tx1"/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051C0AFA-1A3D-4ECF-BFFD-54236423930A}"/>
              </a:ext>
            </a:extLst>
          </p:cNvPr>
          <p:cNvSpPr txBox="1"/>
          <p:nvPr/>
        </p:nvSpPr>
        <p:spPr>
          <a:xfrm>
            <a:off x="2058523" y="4834327"/>
            <a:ext cx="322889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>
              <a:lnSpc>
                <a:spcPct val="150000"/>
              </a:lnSpc>
            </a:pP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정규강의 </a:t>
            </a:r>
            <a:r>
              <a:rPr lang="en-US" altLang="ko-KR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3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개 </a:t>
            </a: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앞마당 </a:t>
            </a:r>
            <a:r>
              <a:rPr lang="en-US" altLang="ko-KR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5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개 확보</a:t>
            </a:r>
            <a:endParaRPr lang="en-US" altLang="ko-KR" sz="1400" dirty="0" smtClean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en-US" altLang="ko-KR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1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호기 투자</a:t>
            </a:r>
            <a:endParaRPr lang="en-US" altLang="ko-KR" sz="1400" dirty="0" smtClean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금융 기본 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공부</a:t>
            </a:r>
            <a:endParaRPr lang="en-US" altLang="ko-KR" sz="1400" dirty="0" smtClean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독서 </a:t>
            </a:r>
            <a:r>
              <a:rPr lang="en-US" altLang="ko-KR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24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권 </a:t>
            </a: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="" xmlns:a16="http://schemas.microsoft.com/office/drawing/2014/main" id="{7F2FE0C2-F3CF-4620-AA58-7D5957801837}"/>
              </a:ext>
            </a:extLst>
          </p:cNvPr>
          <p:cNvSpPr/>
          <p:nvPr/>
        </p:nvSpPr>
        <p:spPr>
          <a:xfrm>
            <a:off x="4042968" y="3546831"/>
            <a:ext cx="1203791" cy="1194118"/>
          </a:xfrm>
          <a:prstGeom prst="ellipse">
            <a:avLst/>
          </a:prstGeom>
          <a:solidFill>
            <a:schemeClr val="bg1"/>
          </a:solidFill>
          <a:ln w="127000">
            <a:solidFill>
              <a:srgbClr val="4F07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2025</a:t>
            </a:r>
            <a:endParaRPr lang="en-US" altLang="ko-KR" sz="2000" dirty="0">
              <a:solidFill>
                <a:schemeClr val="tx1"/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11124B7B-7279-437F-B0EF-AE95E455A10D}"/>
              </a:ext>
            </a:extLst>
          </p:cNvPr>
          <p:cNvSpPr txBox="1"/>
          <p:nvPr/>
        </p:nvSpPr>
        <p:spPr>
          <a:xfrm>
            <a:off x="3698425" y="4798168"/>
            <a:ext cx="208646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>
              <a:lnSpc>
                <a:spcPct val="150000"/>
              </a:lnSpc>
            </a:pP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정규 강의 </a:t>
            </a:r>
            <a:r>
              <a:rPr lang="en-US" altLang="ko-KR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3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개</a:t>
            </a: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앞마당 </a:t>
            </a: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10</a:t>
            </a: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개 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확보</a:t>
            </a:r>
            <a:endParaRPr lang="en-US" altLang="ko-KR" sz="1400" dirty="0" smtClean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en-US" altLang="ko-KR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2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호기 투자 </a:t>
            </a:r>
            <a:endParaRPr lang="en-US" altLang="ko-KR" sz="1400" dirty="0" smtClean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재무 관련 공부 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시작</a:t>
            </a:r>
            <a:endParaRPr lang="en-US" altLang="ko-KR" sz="1400" dirty="0" smtClean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독서 </a:t>
            </a:r>
            <a:r>
              <a:rPr lang="en-US" altLang="ko-KR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24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권</a:t>
            </a:r>
            <a:endParaRPr lang="en-US" altLang="ko-KR" sz="1400" dirty="0" smtClean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="" xmlns:a16="http://schemas.microsoft.com/office/drawing/2014/main" id="{D82F1B74-BD14-4015-9D1B-DAE9C5806204}"/>
              </a:ext>
            </a:extLst>
          </p:cNvPr>
          <p:cNvSpPr/>
          <p:nvPr/>
        </p:nvSpPr>
        <p:spPr>
          <a:xfrm>
            <a:off x="5894311" y="3511154"/>
            <a:ext cx="1203791" cy="1194118"/>
          </a:xfrm>
          <a:prstGeom prst="ellipse">
            <a:avLst/>
          </a:prstGeom>
          <a:solidFill>
            <a:schemeClr val="bg1"/>
          </a:solidFill>
          <a:ln w="127000">
            <a:solidFill>
              <a:srgbClr val="4F07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2026</a:t>
            </a:r>
            <a:endParaRPr lang="en-US" altLang="ko-KR" sz="2000" dirty="0">
              <a:solidFill>
                <a:schemeClr val="tx1"/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E62F8ABE-EC8E-4099-AEAA-87B4E0FD2ACB}"/>
              </a:ext>
            </a:extLst>
          </p:cNvPr>
          <p:cNvSpPr txBox="1"/>
          <p:nvPr/>
        </p:nvSpPr>
        <p:spPr>
          <a:xfrm>
            <a:off x="5594525" y="4758836"/>
            <a:ext cx="310232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>
              <a:lnSpc>
                <a:spcPct val="150000"/>
              </a:lnSpc>
            </a:pP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앞마당 </a:t>
            </a: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15</a:t>
            </a: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개 확보</a:t>
            </a: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지난 </a:t>
            </a: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3</a:t>
            </a: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년 돌아보기</a:t>
            </a: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   </a:t>
            </a: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└ </a:t>
            </a:r>
            <a:r>
              <a:rPr lang="ko-KR" altLang="en-US" sz="1400" dirty="0" err="1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마인드셋</a:t>
            </a: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 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점검</a:t>
            </a:r>
            <a:endParaRPr lang="en-US" altLang="ko-KR" sz="1400" dirty="0" smtClean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en-US" altLang="ko-KR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3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호기 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투자</a:t>
            </a:r>
            <a:endParaRPr lang="en-US" altLang="ko-KR" sz="1400" dirty="0" smtClean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독서 </a:t>
            </a:r>
            <a:r>
              <a:rPr lang="en-US" altLang="ko-KR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24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권</a:t>
            </a:r>
            <a:endParaRPr lang="en-US" altLang="ko-KR" sz="1400" dirty="0" smtClean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42" name="타원 41">
            <a:extLst>
              <a:ext uri="{FF2B5EF4-FFF2-40B4-BE49-F238E27FC236}">
                <a16:creationId xmlns="" xmlns:a16="http://schemas.microsoft.com/office/drawing/2014/main" id="{DA3D76E8-1E9C-4497-A980-019268BCC66D}"/>
              </a:ext>
            </a:extLst>
          </p:cNvPr>
          <p:cNvSpPr/>
          <p:nvPr/>
        </p:nvSpPr>
        <p:spPr>
          <a:xfrm>
            <a:off x="7700052" y="3511154"/>
            <a:ext cx="1203791" cy="1194118"/>
          </a:xfrm>
          <a:prstGeom prst="ellipse">
            <a:avLst/>
          </a:prstGeom>
          <a:solidFill>
            <a:schemeClr val="bg1"/>
          </a:solidFill>
          <a:ln w="127000">
            <a:solidFill>
              <a:srgbClr val="4F07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2027</a:t>
            </a:r>
            <a:endParaRPr lang="en-US" altLang="ko-KR" sz="2000" dirty="0">
              <a:solidFill>
                <a:schemeClr val="tx1"/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8D784938-338A-4062-8C7A-21F4FA8B04FF}"/>
              </a:ext>
            </a:extLst>
          </p:cNvPr>
          <p:cNvSpPr txBox="1"/>
          <p:nvPr/>
        </p:nvSpPr>
        <p:spPr>
          <a:xfrm>
            <a:off x="7424793" y="4834327"/>
            <a:ext cx="317973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>
              <a:lnSpc>
                <a:spcPct val="150000"/>
              </a:lnSpc>
            </a:pPr>
            <a:r>
              <a:rPr lang="en-US" altLang="ko-KR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4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호기 </a:t>
            </a: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투자하기</a:t>
            </a: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앞마당 </a:t>
            </a: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20</a:t>
            </a: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개 확보</a:t>
            </a: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독서 </a:t>
            </a:r>
            <a:r>
              <a:rPr lang="en-US" altLang="ko-KR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108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권 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달성</a:t>
            </a:r>
            <a:endParaRPr lang="en-US" altLang="ko-KR" sz="1400" dirty="0" smtClean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44" name="사각형: 둥근 모서리 43">
            <a:extLst>
              <a:ext uri="{FF2B5EF4-FFF2-40B4-BE49-F238E27FC236}">
                <a16:creationId xmlns="" xmlns:a16="http://schemas.microsoft.com/office/drawing/2014/main" id="{93CBE58B-0FEF-4A61-84E2-2C47C5C90DFC}"/>
              </a:ext>
            </a:extLst>
          </p:cNvPr>
          <p:cNvSpPr/>
          <p:nvPr/>
        </p:nvSpPr>
        <p:spPr>
          <a:xfrm>
            <a:off x="631046" y="1343238"/>
            <a:ext cx="3055664" cy="78990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투자 기본 다지기</a:t>
            </a:r>
          </a:p>
        </p:txBody>
      </p:sp>
      <p:sp>
        <p:nvSpPr>
          <p:cNvPr id="46" name="사각형: 둥근 모서리 45">
            <a:extLst>
              <a:ext uri="{FF2B5EF4-FFF2-40B4-BE49-F238E27FC236}">
                <a16:creationId xmlns="" xmlns:a16="http://schemas.microsoft.com/office/drawing/2014/main" id="{C795B159-428D-42A1-9FC5-DD14007D00E5}"/>
              </a:ext>
            </a:extLst>
          </p:cNvPr>
          <p:cNvSpPr/>
          <p:nvPr/>
        </p:nvSpPr>
        <p:spPr>
          <a:xfrm>
            <a:off x="4870642" y="1347167"/>
            <a:ext cx="3343730" cy="79076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부자 생활 습관 만들기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470B9AA4-A54F-44DD-99EE-704BE2EACB52}"/>
              </a:ext>
            </a:extLst>
          </p:cNvPr>
          <p:cNvSpPr txBox="1"/>
          <p:nvPr/>
        </p:nvSpPr>
        <p:spPr>
          <a:xfrm>
            <a:off x="370050" y="2284785"/>
            <a:ext cx="440332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>
              <a:lnSpc>
                <a:spcPct val="150000"/>
              </a:lnSpc>
            </a:pP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부동산</a:t>
            </a: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/</a:t>
            </a: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경제서적 연 </a:t>
            </a:r>
            <a:r>
              <a:rPr lang="en-US" altLang="ko-KR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24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권 </a:t>
            </a: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x 5</a:t>
            </a: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년 </a:t>
            </a: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= </a:t>
            </a:r>
            <a:r>
              <a:rPr lang="en-US" altLang="ko-KR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120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권</a:t>
            </a: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꾸준한 지역조사</a:t>
            </a: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, 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임장</a:t>
            </a: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투자 인맥 다지기 </a:t>
            </a: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(</a:t>
            </a: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멘토</a:t>
            </a: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, </a:t>
            </a: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투자동료</a:t>
            </a: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, </a:t>
            </a: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소장님</a:t>
            </a: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0013C53E-3E45-4307-B799-7FEAD4176AF0}"/>
              </a:ext>
            </a:extLst>
          </p:cNvPr>
          <p:cNvSpPr txBox="1"/>
          <p:nvPr/>
        </p:nvSpPr>
        <p:spPr>
          <a:xfrm>
            <a:off x="4773376" y="2252664"/>
            <a:ext cx="42147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>
              <a:lnSpc>
                <a:spcPct val="150000"/>
              </a:lnSpc>
            </a:pP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꾸준한 </a:t>
            </a: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운동 </a:t>
            </a: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(</a:t>
            </a: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투자 체력 기르기</a:t>
            </a: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)</a:t>
            </a:r>
          </a:p>
          <a:p>
            <a:pPr marL="85725">
              <a:lnSpc>
                <a:spcPct val="150000"/>
              </a:lnSpc>
            </a:pP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마인드 컨트롤 </a:t>
            </a: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(</a:t>
            </a: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물질욕구 초월</a:t>
            </a: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, </a:t>
            </a: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투자 마인드</a:t>
            </a: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)</a:t>
            </a:r>
          </a:p>
        </p:txBody>
      </p:sp>
    </p:spTree>
    <p:extLst>
      <p:ext uri="{BB962C8B-B14F-4D97-AF65-F5344CB8AC3E}">
        <p14:creationId xmlns="" xmlns:p14="http://schemas.microsoft.com/office/powerpoint/2010/main" val="177254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제목 1">
            <a:extLst>
              <a:ext uri="{FF2B5EF4-FFF2-40B4-BE49-F238E27FC236}">
                <a16:creationId xmlns="" xmlns:a16="http://schemas.microsoft.com/office/drawing/2014/main" id="{865C502F-7A56-4518-BC71-A3AA9D3D702E}"/>
              </a:ext>
            </a:extLst>
          </p:cNvPr>
          <p:cNvSpPr txBox="1">
            <a:spLocks/>
          </p:cNvSpPr>
          <p:nvPr/>
        </p:nvSpPr>
        <p:spPr>
          <a:xfrm>
            <a:off x="395536" y="404664"/>
            <a:ext cx="4442443" cy="6239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dirty="0" smtClean="0"/>
              <a:t>STEP 7.  </a:t>
            </a:r>
            <a:r>
              <a:rPr lang="ko-KR" altLang="en-US" sz="3600" dirty="0"/>
              <a:t>연간 계획표</a:t>
            </a:r>
          </a:p>
        </p:txBody>
      </p:sp>
      <p:sp>
        <p:nvSpPr>
          <p:cNvPr id="32" name="텍스트 개체 틀 5">
            <a:extLst>
              <a:ext uri="{FF2B5EF4-FFF2-40B4-BE49-F238E27FC236}">
                <a16:creationId xmlns="" xmlns:a16="http://schemas.microsoft.com/office/drawing/2014/main" id="{8F755B57-CBED-482E-BD37-EAE2B3005992}"/>
              </a:ext>
            </a:extLst>
          </p:cNvPr>
          <p:cNvSpPr txBox="1">
            <a:spLocks/>
          </p:cNvSpPr>
          <p:nvPr/>
        </p:nvSpPr>
        <p:spPr>
          <a:xfrm>
            <a:off x="6880750" y="573244"/>
            <a:ext cx="4214745" cy="623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/>
              <a:t>2023-2024</a:t>
            </a:r>
            <a:r>
              <a:rPr lang="ko-KR" altLang="en-US" sz="2000" dirty="0" smtClean="0"/>
              <a:t>년 </a:t>
            </a:r>
            <a:r>
              <a:rPr lang="ko-KR" altLang="en-US" sz="2000" dirty="0"/>
              <a:t>월별 계획</a:t>
            </a:r>
          </a:p>
        </p:txBody>
      </p:sp>
      <p:cxnSp>
        <p:nvCxnSpPr>
          <p:cNvPr id="54" name="직선 연결선 53">
            <a:extLst>
              <a:ext uri="{FF2B5EF4-FFF2-40B4-BE49-F238E27FC236}">
                <a16:creationId xmlns="" xmlns:a16="http://schemas.microsoft.com/office/drawing/2014/main" id="{8BF577C5-832B-4CFC-87AB-78E8255C5DAF}"/>
              </a:ext>
            </a:extLst>
          </p:cNvPr>
          <p:cNvCxnSpPr>
            <a:cxnSpLocks/>
          </p:cNvCxnSpPr>
          <p:nvPr/>
        </p:nvCxnSpPr>
        <p:spPr>
          <a:xfrm>
            <a:off x="304800" y="1118595"/>
            <a:ext cx="8547100" cy="4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683568" y="1340768"/>
          <a:ext cx="8208914" cy="4855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2702"/>
                <a:gridCol w="1172702"/>
                <a:gridCol w="1172702"/>
                <a:gridCol w="1172702"/>
                <a:gridCol w="1172702"/>
                <a:gridCol w="1172702"/>
                <a:gridCol w="1172702"/>
              </a:tblGrid>
              <a:tr h="641804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 smtClean="0"/>
                        <a:t>9-10</a:t>
                      </a:r>
                      <a:r>
                        <a:rPr lang="ko-KR" altLang="en-US" sz="2000" dirty="0" smtClean="0"/>
                        <a:t>월</a:t>
                      </a:r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 smtClean="0"/>
                        <a:t>11-12</a:t>
                      </a:r>
                      <a:r>
                        <a:rPr lang="ko-KR" altLang="en-US" sz="2000" dirty="0" smtClean="0"/>
                        <a:t>월</a:t>
                      </a:r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 smtClean="0"/>
                        <a:t>1-2</a:t>
                      </a:r>
                      <a:r>
                        <a:rPr lang="ko-KR" altLang="en-US" sz="2000" dirty="0" smtClean="0"/>
                        <a:t>월</a:t>
                      </a:r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 smtClean="0"/>
                        <a:t>3-5</a:t>
                      </a:r>
                      <a:r>
                        <a:rPr lang="ko-KR" altLang="en-US" sz="2000" dirty="0" smtClean="0"/>
                        <a:t>월</a:t>
                      </a:r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 smtClean="0"/>
                        <a:t>6-8</a:t>
                      </a:r>
                      <a:r>
                        <a:rPr lang="ko-KR" altLang="en-US" sz="2000" dirty="0" smtClean="0"/>
                        <a:t>월</a:t>
                      </a:r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smtClean="0"/>
                        <a:t>점검</a:t>
                      </a:r>
                      <a:endParaRPr lang="ko-KR" altLang="en-US" sz="2000" dirty="0"/>
                    </a:p>
                  </a:txBody>
                  <a:tcPr/>
                </a:tc>
              </a:tr>
              <a:tr h="438316">
                <a:tc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endParaRPr lang="en-US" altLang="ko-KR" sz="1400" dirty="0" smtClean="0"/>
                    </a:p>
                    <a:p>
                      <a:pPr algn="ctr" latinLnBrk="1">
                        <a:buFont typeface="Wingdings" pitchFamily="2" charset="2"/>
                        <a:buNone/>
                      </a:pPr>
                      <a:r>
                        <a:rPr lang="ko-KR" altLang="en-US" sz="1400" dirty="0" smtClean="0"/>
                        <a:t>독서</a:t>
                      </a:r>
                      <a:endParaRPr lang="ko-KR" altLang="en-US" sz="14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smtClean="0"/>
                        <a:t>            월</a:t>
                      </a:r>
                      <a:r>
                        <a:rPr lang="en-US" altLang="ko-KR" sz="1400" dirty="0" smtClean="0"/>
                        <a:t>2</a:t>
                      </a:r>
                      <a:r>
                        <a:rPr lang="ko-KR" altLang="en-US" sz="1400" dirty="0" smtClean="0"/>
                        <a:t>권 읽고 독서 후기 쓰기</a:t>
                      </a:r>
                      <a:endParaRPr lang="en-US" altLang="ko-KR" sz="1400" dirty="0" smtClean="0"/>
                    </a:p>
                    <a:p>
                      <a:pPr algn="ctr" latinLnBrk="1">
                        <a:buFont typeface="Wingdings" pitchFamily="2" charset="2"/>
                        <a:buChar char="§"/>
                      </a:pPr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endParaRPr lang="ko-KR" altLang="en-US" sz="1400"/>
                    </a:p>
                  </a:txBody>
                  <a:tcPr/>
                </a:tc>
              </a:tr>
              <a:tr h="784252">
                <a:tc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smtClean="0"/>
                        <a:t>강의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smtClean="0"/>
                        <a:t>월반 </a:t>
                      </a:r>
                      <a:r>
                        <a:rPr lang="ko-KR" altLang="en-US" sz="1400" dirty="0" smtClean="0"/>
                        <a:t>기초수강 </a:t>
                      </a:r>
                      <a:r>
                        <a:rPr lang="ko-KR" altLang="en-US" sz="1400" dirty="0" smtClean="0"/>
                        <a:t>및 적용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smtClean="0"/>
                        <a:t>실전 기초 수강 </a:t>
                      </a:r>
                      <a:r>
                        <a:rPr lang="ko-KR" altLang="en-US" sz="1400" dirty="0" smtClean="0"/>
                        <a:t>및 적용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smtClean="0"/>
                        <a:t>월반 기초 및 실전 기초 점검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smtClean="0"/>
                        <a:t>열반스쿨 중급 및 적용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smtClean="0"/>
                        <a:t>지방 투자 기초반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endParaRPr lang="ko-KR" altLang="en-US" sz="1400" dirty="0"/>
                    </a:p>
                  </a:txBody>
                  <a:tcPr/>
                </a:tc>
              </a:tr>
              <a:tr h="1324875">
                <a:tc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smtClean="0"/>
                        <a:t>임장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smtClean="0"/>
                        <a:t>한 </a:t>
                      </a:r>
                      <a:r>
                        <a:rPr lang="ko-KR" altLang="en-US" sz="1400" dirty="0" smtClean="0"/>
                        <a:t>달에 </a:t>
                      </a:r>
                      <a:r>
                        <a:rPr lang="en-US" altLang="ko-KR" sz="1400" dirty="0" smtClean="0"/>
                        <a:t>2</a:t>
                      </a:r>
                      <a:r>
                        <a:rPr lang="ko-KR" altLang="en-US" sz="1400" dirty="0" smtClean="0"/>
                        <a:t>번 임장</a:t>
                      </a:r>
                      <a:endParaRPr lang="en-US" altLang="ko-KR" sz="1400" dirty="0" smtClean="0"/>
                    </a:p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smtClean="0"/>
                        <a:t>앞마당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err="1" smtClean="0"/>
                        <a:t>개만들기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err="1" smtClean="0"/>
                        <a:t>한달에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2</a:t>
                      </a:r>
                      <a:r>
                        <a:rPr lang="ko-KR" altLang="en-US" sz="1400" dirty="0" smtClean="0"/>
                        <a:t>번 임장</a:t>
                      </a:r>
                      <a:endParaRPr lang="en-US" altLang="ko-KR" sz="1400" dirty="0" smtClean="0"/>
                    </a:p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smtClean="0"/>
                        <a:t>앞마당</a:t>
                      </a:r>
                      <a:r>
                        <a:rPr lang="en-US" altLang="ko-KR" sz="1400" dirty="0" smtClean="0"/>
                        <a:t>2</a:t>
                      </a:r>
                      <a:r>
                        <a:rPr lang="ko-KR" altLang="en-US" sz="1400" dirty="0" err="1" smtClean="0"/>
                        <a:t>개만들기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err="1" smtClean="0"/>
                        <a:t>한달에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2</a:t>
                      </a:r>
                      <a:r>
                        <a:rPr lang="ko-KR" altLang="en-US" sz="1400" dirty="0" smtClean="0"/>
                        <a:t>번 임장</a:t>
                      </a:r>
                      <a:endParaRPr lang="en-US" altLang="ko-KR" sz="1400" dirty="0" smtClean="0"/>
                    </a:p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smtClean="0"/>
                        <a:t>앞마당</a:t>
                      </a:r>
                      <a:r>
                        <a:rPr lang="en-US" altLang="ko-KR" sz="1400" dirty="0" smtClean="0"/>
                        <a:t>3</a:t>
                      </a:r>
                      <a:r>
                        <a:rPr lang="ko-KR" altLang="en-US" sz="1400" dirty="0" smtClean="0"/>
                        <a:t>개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점검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err="1" smtClean="0"/>
                        <a:t>한달에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2</a:t>
                      </a:r>
                      <a:r>
                        <a:rPr lang="ko-KR" altLang="en-US" sz="1400" dirty="0" smtClean="0"/>
                        <a:t>번 임장</a:t>
                      </a:r>
                      <a:endParaRPr lang="en-US" altLang="ko-KR" sz="1400" dirty="0" smtClean="0"/>
                    </a:p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smtClean="0"/>
                        <a:t>앞마당 </a:t>
                      </a:r>
                      <a:r>
                        <a:rPr lang="en-US" altLang="ko-KR" sz="1400" dirty="0" smtClean="0"/>
                        <a:t>4</a:t>
                      </a:r>
                      <a:r>
                        <a:rPr lang="ko-KR" altLang="en-US" sz="1400" dirty="0" smtClean="0"/>
                        <a:t>개 만들기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err="1" smtClean="0"/>
                        <a:t>한달에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2</a:t>
                      </a:r>
                      <a:r>
                        <a:rPr lang="ko-KR" altLang="en-US" sz="1400" dirty="0" smtClean="0"/>
                        <a:t>번 임장</a:t>
                      </a:r>
                      <a:endParaRPr lang="en-US" altLang="ko-KR" sz="1400" dirty="0" smtClean="0"/>
                    </a:p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smtClean="0"/>
                        <a:t>앞마당</a:t>
                      </a:r>
                      <a:r>
                        <a:rPr lang="en-US" altLang="ko-KR" sz="1400" dirty="0" smtClean="0"/>
                        <a:t>5</a:t>
                      </a:r>
                      <a:r>
                        <a:rPr lang="ko-KR" altLang="en-US" sz="1400" dirty="0" err="1" smtClean="0"/>
                        <a:t>개만들기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smtClean="0"/>
                        <a:t>임장 및 앞마당 점검</a:t>
                      </a:r>
                      <a:endParaRPr lang="ko-KR" altLang="en-US" sz="1400" dirty="0"/>
                    </a:p>
                  </a:txBody>
                  <a:tcPr/>
                </a:tc>
              </a:tr>
              <a:tr h="641804">
                <a:tc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smtClean="0"/>
                        <a:t>경제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smtClean="0"/>
                        <a:t>신용 카드 없애 기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err="1" smtClean="0"/>
                        <a:t>신용카드이후</a:t>
                      </a:r>
                      <a:r>
                        <a:rPr lang="ko-KR" altLang="en-US" sz="1400" dirty="0" smtClean="0"/>
                        <a:t> 경제규모 재 편성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en-US" altLang="ko-KR" sz="1400" dirty="0" smtClean="0"/>
                        <a:t>Double</a:t>
                      </a:r>
                      <a:r>
                        <a:rPr lang="en-US" altLang="ko-KR" sz="1400" baseline="0" dirty="0" smtClean="0"/>
                        <a:t> Income </a:t>
                      </a:r>
                      <a:r>
                        <a:rPr lang="ko-KR" altLang="en-US" sz="1400" baseline="0" dirty="0" smtClean="0"/>
                        <a:t>고민하기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altLang="ko-KR" sz="1400" dirty="0" smtClean="0"/>
                        <a:t>Double</a:t>
                      </a:r>
                      <a:r>
                        <a:rPr lang="en-US" altLang="ko-KR" sz="1400" baseline="0" dirty="0" smtClean="0"/>
                        <a:t> Income </a:t>
                      </a:r>
                      <a:r>
                        <a:rPr lang="ko-KR" altLang="en-US" sz="1400" baseline="0" dirty="0" smtClean="0"/>
                        <a:t>고민하기</a:t>
                      </a:r>
                      <a:endParaRPr lang="ko-KR" altLang="en-US" sz="1400" dirty="0" smtClean="0"/>
                    </a:p>
                    <a:p>
                      <a:pPr algn="ctr" latinLnBrk="1">
                        <a:buFont typeface="Wingdings" pitchFamily="2" charset="2"/>
                        <a:buChar char="§"/>
                      </a:pP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altLang="ko-KR" sz="1400" dirty="0" smtClean="0"/>
                        <a:t>Double</a:t>
                      </a:r>
                      <a:r>
                        <a:rPr lang="en-US" altLang="ko-KR" sz="1400" baseline="0" dirty="0" smtClean="0"/>
                        <a:t> Income </a:t>
                      </a:r>
                      <a:r>
                        <a:rPr lang="ko-KR" altLang="en-US" sz="1400" baseline="0" dirty="0" smtClean="0"/>
                        <a:t>실행하기</a:t>
                      </a:r>
                      <a:endParaRPr lang="ko-KR" altLang="en-US" sz="1400" dirty="0" smtClean="0"/>
                    </a:p>
                    <a:p>
                      <a:pPr algn="ctr" latinLnBrk="1">
                        <a:buFont typeface="Wingdings" pitchFamily="2" charset="2"/>
                        <a:buChar char="§"/>
                      </a:pP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endParaRPr lang="ko-KR" altLang="en-US" sz="1400" dirty="0"/>
                    </a:p>
                  </a:txBody>
                  <a:tcPr/>
                </a:tc>
              </a:tr>
              <a:tr h="641804">
                <a:tc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smtClean="0"/>
                        <a:t>건강</a:t>
                      </a:r>
                      <a:endParaRPr lang="ko-KR" altLang="en-US" sz="1400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smtClean="0"/>
                        <a:t>영양제 챙기기 및 만보 주 </a:t>
                      </a:r>
                      <a:r>
                        <a:rPr lang="en-US" altLang="ko-KR" sz="1400" dirty="0" smtClean="0"/>
                        <a:t>4</a:t>
                      </a:r>
                      <a:r>
                        <a:rPr lang="ko-KR" altLang="en-US" sz="1400" dirty="0" smtClean="0"/>
                        <a:t>회 및 </a:t>
                      </a:r>
                      <a:r>
                        <a:rPr lang="ko-KR" altLang="en-US" sz="1400" dirty="0" err="1" smtClean="0"/>
                        <a:t>스쿼트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50</a:t>
                      </a:r>
                      <a:r>
                        <a:rPr lang="ko-KR" altLang="en-US" sz="1400" dirty="0" smtClean="0"/>
                        <a:t>개씩 매일</a:t>
                      </a:r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5500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>
            <a:extLst>
              <a:ext uri="{FF2B5EF4-FFF2-40B4-BE49-F238E27FC236}">
                <a16:creationId xmlns="" xmlns:a16="http://schemas.microsoft.com/office/drawing/2014/main" id="{5D081C5E-3EE0-4073-8260-394F41AD3359}"/>
              </a:ext>
            </a:extLst>
          </p:cNvPr>
          <p:cNvSpPr txBox="1">
            <a:spLocks/>
          </p:cNvSpPr>
          <p:nvPr/>
        </p:nvSpPr>
        <p:spPr>
          <a:xfrm>
            <a:off x="251520" y="332656"/>
            <a:ext cx="6015337" cy="762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dirty="0" smtClean="0"/>
              <a:t>STEP 8. </a:t>
            </a:r>
            <a:r>
              <a:rPr lang="ko-KR" altLang="en-US" sz="3600" dirty="0" smtClean="0"/>
              <a:t>일</a:t>
            </a:r>
            <a:r>
              <a:rPr lang="en-US" altLang="ko-KR" sz="3600" dirty="0"/>
              <a:t>/</a:t>
            </a:r>
            <a:r>
              <a:rPr lang="ko-KR" altLang="en-US" sz="3600" dirty="0"/>
              <a:t>주간</a:t>
            </a:r>
            <a:r>
              <a:rPr lang="en-US" altLang="ko-KR" sz="3600" dirty="0"/>
              <a:t>/</a:t>
            </a:r>
            <a:r>
              <a:rPr lang="ko-KR" altLang="en-US" sz="3600" dirty="0"/>
              <a:t>월 계획표</a:t>
            </a:r>
          </a:p>
        </p:txBody>
      </p:sp>
      <p:sp>
        <p:nvSpPr>
          <p:cNvPr id="10" name="텍스트 개체 틀 3">
            <a:extLst>
              <a:ext uri="{FF2B5EF4-FFF2-40B4-BE49-F238E27FC236}">
                <a16:creationId xmlns="" xmlns:a16="http://schemas.microsoft.com/office/drawing/2014/main" id="{05BA9A82-6D0C-4BC8-9918-E0907208F649}"/>
              </a:ext>
            </a:extLst>
          </p:cNvPr>
          <p:cNvSpPr txBox="1">
            <a:spLocks/>
          </p:cNvSpPr>
          <p:nvPr/>
        </p:nvSpPr>
        <p:spPr>
          <a:xfrm>
            <a:off x="6156176" y="753823"/>
            <a:ext cx="2802767" cy="370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dirty="0"/>
              <a:t>매일</a:t>
            </a:r>
            <a:r>
              <a:rPr lang="en-US" altLang="ko-KR" sz="1800" dirty="0"/>
              <a:t>, </a:t>
            </a:r>
            <a:r>
              <a:rPr lang="ko-KR" altLang="en-US" sz="1800" dirty="0"/>
              <a:t>주별</a:t>
            </a:r>
            <a:r>
              <a:rPr lang="en-US" altLang="ko-KR" sz="1800" dirty="0"/>
              <a:t>, </a:t>
            </a:r>
            <a:r>
              <a:rPr lang="ko-KR" altLang="en-US" sz="1800" dirty="0"/>
              <a:t>월별 정기 계획 수립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="" xmlns:a16="http://schemas.microsoft.com/office/drawing/2014/main" id="{B01E582F-1398-4C32-9B57-485FAC249768}"/>
              </a:ext>
            </a:extLst>
          </p:cNvPr>
          <p:cNvSpPr/>
          <p:nvPr/>
        </p:nvSpPr>
        <p:spPr>
          <a:xfrm>
            <a:off x="819454" y="3097438"/>
            <a:ext cx="1765359" cy="74528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Daily</a:t>
            </a:r>
            <a:endParaRPr lang="ko-KR" altLang="en-US" sz="2400" dirty="0">
              <a:solidFill>
                <a:srgbClr val="0000CC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="" xmlns:a16="http://schemas.microsoft.com/office/drawing/2014/main" id="{442DAF90-D53A-411D-BCE2-64FCEBC1B201}"/>
              </a:ext>
            </a:extLst>
          </p:cNvPr>
          <p:cNvSpPr/>
          <p:nvPr/>
        </p:nvSpPr>
        <p:spPr>
          <a:xfrm>
            <a:off x="3571803" y="3097438"/>
            <a:ext cx="1861492" cy="74528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Weekly</a:t>
            </a:r>
            <a:endParaRPr lang="ko-KR" altLang="en-US" sz="2400" dirty="0">
              <a:solidFill>
                <a:srgbClr val="0000CC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="" xmlns:a16="http://schemas.microsoft.com/office/drawing/2014/main" id="{9A6DD495-6C8B-4B74-93F1-79CD6D6A54B9}"/>
              </a:ext>
            </a:extLst>
          </p:cNvPr>
          <p:cNvSpPr/>
          <p:nvPr/>
        </p:nvSpPr>
        <p:spPr>
          <a:xfrm>
            <a:off x="6357697" y="3097437"/>
            <a:ext cx="2044791" cy="74528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Monthly</a:t>
            </a:r>
            <a:endParaRPr lang="ko-KR" altLang="en-US" sz="2400" dirty="0">
              <a:solidFill>
                <a:srgbClr val="0000CC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F3EE10A-E112-4FBA-8090-4454147F2F25}"/>
              </a:ext>
            </a:extLst>
          </p:cNvPr>
          <p:cNvSpPr txBox="1"/>
          <p:nvPr/>
        </p:nvSpPr>
        <p:spPr>
          <a:xfrm>
            <a:off x="701678" y="4092385"/>
            <a:ext cx="2970063" cy="203132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85725">
              <a:lnSpc>
                <a:spcPct val="150000"/>
              </a:lnSpc>
            </a:pP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부동산</a:t>
            </a: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/</a:t>
            </a: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경제서적 읽기</a:t>
            </a: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경제뉴스 </a:t>
            </a: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읽기</a:t>
            </a: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핸드폰</a:t>
            </a: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/TV </a:t>
            </a:r>
          </a:p>
          <a:p>
            <a:pPr marL="85725">
              <a:lnSpc>
                <a:spcPct val="150000"/>
              </a:lnSpc>
            </a:pPr>
            <a:r>
              <a:rPr lang="ko-KR" altLang="en-US" sz="1400" dirty="0" err="1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킬링타임</a:t>
            </a: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 </a:t>
            </a:r>
            <a:r>
              <a:rPr lang="ko-KR" altLang="en-US" sz="1400" dirty="0" err="1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하지않기</a:t>
            </a:r>
            <a:endParaRPr lang="en-US" altLang="ko-KR" sz="1400" dirty="0" smtClean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영어 회화 </a:t>
            </a:r>
            <a:r>
              <a:rPr lang="en-US" altLang="ko-KR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1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시간씩</a:t>
            </a: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BE2D12C-B7D4-45A0-89FC-09EF4322961F}"/>
              </a:ext>
            </a:extLst>
          </p:cNvPr>
          <p:cNvSpPr txBox="1"/>
          <p:nvPr/>
        </p:nvSpPr>
        <p:spPr>
          <a:xfrm>
            <a:off x="3286936" y="4080891"/>
            <a:ext cx="2970063" cy="203132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85725">
              <a:lnSpc>
                <a:spcPct val="150000"/>
              </a:lnSpc>
            </a:pP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열반스쿨 기초 강의 듣기</a:t>
            </a: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과제 및 강의후기 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작성</a:t>
            </a: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10</a:t>
            </a: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억 달성기 읽고 후기 작성</a:t>
            </a: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  (</a:t>
            </a: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벤치마킹 찾고 따라하기</a:t>
            </a: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)</a:t>
            </a:r>
          </a:p>
          <a:p>
            <a:pPr marL="85725">
              <a:lnSpc>
                <a:spcPct val="150000"/>
              </a:lnSpc>
            </a:pP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주 </a:t>
            </a:r>
            <a:r>
              <a:rPr lang="en-US" altLang="ko-KR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4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회 걷기</a:t>
            </a:r>
            <a:endParaRPr lang="en-US" altLang="ko-KR" sz="1400" dirty="0" smtClean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이사 준비 짐 간소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화</a:t>
            </a: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406B1C85-D693-409B-B324-02B293886C79}"/>
              </a:ext>
            </a:extLst>
          </p:cNvPr>
          <p:cNvSpPr txBox="1"/>
          <p:nvPr/>
        </p:nvSpPr>
        <p:spPr>
          <a:xfrm>
            <a:off x="6173937" y="4046085"/>
            <a:ext cx="2970063" cy="138499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85725">
              <a:lnSpc>
                <a:spcPct val="150000"/>
              </a:lnSpc>
            </a:pP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월 수입</a:t>
            </a:r>
            <a:r>
              <a:rPr lang="en-US" altLang="ko-KR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/</a:t>
            </a: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지출 내역 정리</a:t>
            </a: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주간계획 실행 내용 점검</a:t>
            </a: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독서 </a:t>
            </a:r>
            <a:r>
              <a:rPr lang="en-US" altLang="ko-KR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2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권 </a:t>
            </a: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및 </a:t>
            </a:r>
            <a:r>
              <a:rPr lang="ko-KR" altLang="en-US" sz="14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후기 작성</a:t>
            </a: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앞마당 개척 활동 다니기</a:t>
            </a:r>
            <a:endParaRPr lang="en-US" altLang="ko-KR" sz="1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="" xmlns:a16="http://schemas.microsoft.com/office/drawing/2014/main" id="{CD4E09B7-1BAB-4A1F-B587-3BF31E1D7C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6384287" y="1483795"/>
            <a:ext cx="1861492" cy="141230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="" xmlns:a16="http://schemas.microsoft.com/office/drawing/2014/main" id="{602208CB-507D-401B-82EE-5B7B81B084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3625441" y="1532113"/>
            <a:ext cx="1754217" cy="1315663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="" xmlns:a16="http://schemas.microsoft.com/office/drawing/2014/main" id="{2D38F331-733D-49E4-887D-AA9A1342097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tretch>
            <a:fillRect/>
          </a:stretch>
        </p:blipFill>
        <p:spPr>
          <a:xfrm>
            <a:off x="1170355" y="1633540"/>
            <a:ext cx="1063558" cy="1132389"/>
          </a:xfrm>
          <a:prstGeom prst="rect">
            <a:avLst/>
          </a:prstGeom>
        </p:spPr>
      </p:pic>
      <p:cxnSp>
        <p:nvCxnSpPr>
          <p:cNvPr id="24" name="직선 연결선 23">
            <a:extLst>
              <a:ext uri="{FF2B5EF4-FFF2-40B4-BE49-F238E27FC236}">
                <a16:creationId xmlns="" xmlns:a16="http://schemas.microsoft.com/office/drawing/2014/main" id="{3D8F9788-6C31-44CE-90A9-0ADCE061C890}"/>
              </a:ext>
            </a:extLst>
          </p:cNvPr>
          <p:cNvCxnSpPr>
            <a:cxnSpLocks/>
          </p:cNvCxnSpPr>
          <p:nvPr/>
        </p:nvCxnSpPr>
        <p:spPr>
          <a:xfrm>
            <a:off x="304800" y="1118595"/>
            <a:ext cx="8547100" cy="4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75628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직선 화살표 연결선 35">
            <a:extLst>
              <a:ext uri="{FF2B5EF4-FFF2-40B4-BE49-F238E27FC236}">
                <a16:creationId xmlns="" xmlns:a16="http://schemas.microsoft.com/office/drawing/2014/main" id="{EDE36A40-C557-48E3-B237-E934A6B3F56D}"/>
              </a:ext>
            </a:extLst>
          </p:cNvPr>
          <p:cNvCxnSpPr>
            <a:cxnSpLocks/>
          </p:cNvCxnSpPr>
          <p:nvPr/>
        </p:nvCxnSpPr>
        <p:spPr>
          <a:xfrm>
            <a:off x="651861" y="4046867"/>
            <a:ext cx="7525865" cy="6557"/>
          </a:xfrm>
          <a:prstGeom prst="straightConnector1">
            <a:avLst/>
          </a:prstGeom>
          <a:ln w="31750">
            <a:solidFill>
              <a:srgbClr val="AAC3C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제목 1">
            <a:extLst>
              <a:ext uri="{FF2B5EF4-FFF2-40B4-BE49-F238E27FC236}">
                <a16:creationId xmlns="" xmlns:a16="http://schemas.microsoft.com/office/drawing/2014/main" id="{5D081C5E-3EE0-4073-8260-394F41AD3359}"/>
              </a:ext>
            </a:extLst>
          </p:cNvPr>
          <p:cNvSpPr txBox="1">
            <a:spLocks/>
          </p:cNvSpPr>
          <p:nvPr/>
        </p:nvSpPr>
        <p:spPr>
          <a:xfrm>
            <a:off x="539552" y="404664"/>
            <a:ext cx="4147859" cy="762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dirty="0" smtClean="0"/>
              <a:t>STEP 9. </a:t>
            </a:r>
            <a:r>
              <a:rPr lang="ko-KR" altLang="en-US" sz="3600" dirty="0"/>
              <a:t>시간의 </a:t>
            </a:r>
            <a:r>
              <a:rPr lang="en-US" altLang="ko-KR" sz="3600" dirty="0"/>
              <a:t>4</a:t>
            </a:r>
            <a:r>
              <a:rPr lang="ko-KR" altLang="en-US" sz="3600" dirty="0"/>
              <a:t>분면</a:t>
            </a:r>
          </a:p>
        </p:txBody>
      </p:sp>
      <p:sp>
        <p:nvSpPr>
          <p:cNvPr id="10" name="텍스트 개체 틀 3">
            <a:extLst>
              <a:ext uri="{FF2B5EF4-FFF2-40B4-BE49-F238E27FC236}">
                <a16:creationId xmlns="" xmlns:a16="http://schemas.microsoft.com/office/drawing/2014/main" id="{05BA9A82-6D0C-4BC8-9918-E0907208F649}"/>
              </a:ext>
            </a:extLst>
          </p:cNvPr>
          <p:cNvSpPr txBox="1">
            <a:spLocks/>
          </p:cNvSpPr>
          <p:nvPr/>
        </p:nvSpPr>
        <p:spPr>
          <a:xfrm>
            <a:off x="4811084" y="707523"/>
            <a:ext cx="4147859" cy="428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dirty="0"/>
              <a:t>시급성</a:t>
            </a:r>
            <a:r>
              <a:rPr lang="en-US" altLang="ko-KR" sz="1800" dirty="0"/>
              <a:t>/</a:t>
            </a:r>
            <a:r>
              <a:rPr lang="ko-KR" altLang="en-US" sz="1800" dirty="0"/>
              <a:t>중요도에 따라 우선순위 설정</a:t>
            </a:r>
          </a:p>
        </p:txBody>
      </p:sp>
      <p:cxnSp>
        <p:nvCxnSpPr>
          <p:cNvPr id="24" name="직선 연결선 23">
            <a:extLst>
              <a:ext uri="{FF2B5EF4-FFF2-40B4-BE49-F238E27FC236}">
                <a16:creationId xmlns="" xmlns:a16="http://schemas.microsoft.com/office/drawing/2014/main" id="{3D8F9788-6C31-44CE-90A9-0ADCE061C890}"/>
              </a:ext>
            </a:extLst>
          </p:cNvPr>
          <p:cNvCxnSpPr>
            <a:cxnSpLocks/>
          </p:cNvCxnSpPr>
          <p:nvPr/>
        </p:nvCxnSpPr>
        <p:spPr>
          <a:xfrm>
            <a:off x="304800" y="1118595"/>
            <a:ext cx="8547100" cy="4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>
            <a:extLst>
              <a:ext uri="{FF2B5EF4-FFF2-40B4-BE49-F238E27FC236}">
                <a16:creationId xmlns="" xmlns:a16="http://schemas.microsoft.com/office/drawing/2014/main" id="{DFFEEFF9-BA1C-4C97-9012-4BEBD015BC6C}"/>
              </a:ext>
            </a:extLst>
          </p:cNvPr>
          <p:cNvCxnSpPr>
            <a:cxnSpLocks/>
          </p:cNvCxnSpPr>
          <p:nvPr/>
        </p:nvCxnSpPr>
        <p:spPr>
          <a:xfrm>
            <a:off x="4407349" y="1369154"/>
            <a:ext cx="0" cy="5488846"/>
          </a:xfrm>
          <a:prstGeom prst="straightConnector1">
            <a:avLst/>
          </a:prstGeom>
          <a:ln w="31750">
            <a:solidFill>
              <a:srgbClr val="AAC3C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사각형: 둥근 모서리 20">
            <a:extLst>
              <a:ext uri="{FF2B5EF4-FFF2-40B4-BE49-F238E27FC236}">
                <a16:creationId xmlns="" xmlns:a16="http://schemas.microsoft.com/office/drawing/2014/main" id="{9F5DE91E-E75C-4A27-96BB-C855DFFED60D}"/>
              </a:ext>
            </a:extLst>
          </p:cNvPr>
          <p:cNvSpPr/>
          <p:nvPr/>
        </p:nvSpPr>
        <p:spPr>
          <a:xfrm>
            <a:off x="4457870" y="1442365"/>
            <a:ext cx="3828615" cy="2580645"/>
          </a:xfrm>
          <a:prstGeom prst="roundRect">
            <a:avLst>
              <a:gd name="adj" fmla="val 1731"/>
            </a:avLst>
          </a:prstGeom>
          <a:solidFill>
            <a:schemeClr val="bg1">
              <a:lumMod val="65000"/>
              <a:alpha val="5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="" xmlns:a16="http://schemas.microsoft.com/office/drawing/2014/main" id="{21D17D63-F751-4CD5-8C62-77CDC5F9B5B4}"/>
              </a:ext>
            </a:extLst>
          </p:cNvPr>
          <p:cNvSpPr/>
          <p:nvPr/>
        </p:nvSpPr>
        <p:spPr>
          <a:xfrm>
            <a:off x="578734" y="1417688"/>
            <a:ext cx="3828615" cy="2580645"/>
          </a:xfrm>
          <a:prstGeom prst="roundRect">
            <a:avLst>
              <a:gd name="adj" fmla="val 1731"/>
            </a:avLst>
          </a:prstGeom>
          <a:solidFill>
            <a:schemeClr val="bg1">
              <a:lumMod val="65000"/>
              <a:alpha val="5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="" xmlns:a16="http://schemas.microsoft.com/office/drawing/2014/main" id="{7FC9D0CC-FBC9-4189-BA6C-A82C04DEF945}"/>
              </a:ext>
            </a:extLst>
          </p:cNvPr>
          <p:cNvSpPr/>
          <p:nvPr/>
        </p:nvSpPr>
        <p:spPr>
          <a:xfrm>
            <a:off x="4457870" y="4042208"/>
            <a:ext cx="3828615" cy="2581947"/>
          </a:xfrm>
          <a:prstGeom prst="roundRect">
            <a:avLst>
              <a:gd name="adj" fmla="val 1731"/>
            </a:avLst>
          </a:prstGeom>
          <a:solidFill>
            <a:schemeClr val="bg1">
              <a:lumMod val="65000"/>
              <a:alpha val="5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="" xmlns:a16="http://schemas.microsoft.com/office/drawing/2014/main" id="{2EF2621E-5353-4234-958E-38C5A5DBBF43}"/>
              </a:ext>
            </a:extLst>
          </p:cNvPr>
          <p:cNvSpPr/>
          <p:nvPr/>
        </p:nvSpPr>
        <p:spPr>
          <a:xfrm>
            <a:off x="571951" y="4048765"/>
            <a:ext cx="3828615" cy="2581947"/>
          </a:xfrm>
          <a:prstGeom prst="roundRect">
            <a:avLst>
              <a:gd name="adj" fmla="val 1731"/>
            </a:avLst>
          </a:prstGeom>
          <a:solidFill>
            <a:schemeClr val="bg1">
              <a:lumMod val="65000"/>
              <a:alpha val="5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44F2CB5E-5AFD-448F-8407-F9BC5D04BD0E}"/>
              </a:ext>
            </a:extLst>
          </p:cNvPr>
          <p:cNvSpPr txBox="1"/>
          <p:nvPr/>
        </p:nvSpPr>
        <p:spPr>
          <a:xfrm>
            <a:off x="698218" y="5134602"/>
            <a:ext cx="32715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dirty="0">
                <a:solidFill>
                  <a:prstClr val="black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TV </a:t>
            </a:r>
            <a:r>
              <a:rPr lang="ko-KR" altLang="en-US" sz="1600" dirty="0">
                <a:solidFill>
                  <a:prstClr val="black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시청</a:t>
            </a:r>
            <a:endParaRPr lang="en-US" altLang="ko-KR" sz="1600" dirty="0">
              <a:solidFill>
                <a:prstClr val="black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ko-KR" altLang="en-US" sz="1600" dirty="0" err="1" smtClean="0">
                <a:solidFill>
                  <a:prstClr val="black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유투브</a:t>
            </a:r>
            <a:r>
              <a:rPr lang="ko-KR" altLang="en-US" sz="1600" dirty="0" smtClean="0">
                <a:solidFill>
                  <a:prstClr val="black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보기</a:t>
            </a:r>
            <a:endParaRPr lang="en-US" altLang="ko-KR" sz="1600" dirty="0" smtClean="0">
              <a:solidFill>
                <a:prstClr val="black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dirty="0" smtClean="0">
                <a:solidFill>
                  <a:prstClr val="black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쇼핑몰 서핑</a:t>
            </a:r>
            <a:endParaRPr lang="en-US" altLang="ko-KR" sz="1600" dirty="0">
              <a:solidFill>
                <a:prstClr val="black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dirty="0">
                <a:solidFill>
                  <a:prstClr val="black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늦잠 자기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31A813-A1DA-4048-9E04-2517CF8016F9}"/>
              </a:ext>
            </a:extLst>
          </p:cNvPr>
          <p:cNvSpPr txBox="1"/>
          <p:nvPr/>
        </p:nvSpPr>
        <p:spPr>
          <a:xfrm>
            <a:off x="1026818" y="4369897"/>
            <a:ext cx="2891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AC0000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시급하지도</a:t>
            </a:r>
            <a:r>
              <a:rPr kumimoji="0" lang="en-US" altLang="ko-KR" b="0" i="0" u="none" strike="noStrike" kern="1200" cap="none" spc="0" normalizeH="0" baseline="0" noProof="0" dirty="0">
                <a:ln>
                  <a:noFill/>
                </a:ln>
                <a:solidFill>
                  <a:srgbClr val="AC0000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AC0000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중요하지도 않은 것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59DD409D-39D8-48DE-ADE8-C6A2343075ED}"/>
              </a:ext>
            </a:extLst>
          </p:cNvPr>
          <p:cNvSpPr txBox="1"/>
          <p:nvPr/>
        </p:nvSpPr>
        <p:spPr>
          <a:xfrm>
            <a:off x="4812454" y="5289890"/>
            <a:ext cx="3271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noProof="0" dirty="0" smtClean="0">
                <a:solidFill>
                  <a:prstClr val="black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수업 준비</a:t>
            </a:r>
            <a:endParaRPr kumimoji="0" lang="en-US" altLang="ko-K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dirty="0" smtClean="0">
                <a:solidFill>
                  <a:prstClr val="black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집안 관리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13CE1FA1-1D9D-4DA5-8F79-29113BA07A8E}"/>
              </a:ext>
            </a:extLst>
          </p:cNvPr>
          <p:cNvSpPr txBox="1"/>
          <p:nvPr/>
        </p:nvSpPr>
        <p:spPr>
          <a:xfrm>
            <a:off x="4736653" y="2521272"/>
            <a:ext cx="32715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dirty="0">
                <a:solidFill>
                  <a:prstClr val="black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강의 듣기</a:t>
            </a:r>
            <a:r>
              <a:rPr lang="en-US" altLang="ko-KR" sz="1600" dirty="0">
                <a:solidFill>
                  <a:prstClr val="black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, </a:t>
            </a:r>
            <a:r>
              <a:rPr lang="ko-KR" altLang="en-US" sz="1600" dirty="0">
                <a:solidFill>
                  <a:prstClr val="black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과제 수행</a:t>
            </a:r>
            <a:endParaRPr lang="en-US" altLang="ko-KR" sz="1600" dirty="0">
              <a:solidFill>
                <a:prstClr val="black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부동산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/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금융 지식 습득</a:t>
            </a:r>
            <a:endParaRPr kumimoji="0" lang="en-US" altLang="ko-K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지출 계획 재정비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</a:t>
            </a:r>
            <a:r>
              <a:rPr lang="ko-KR" altLang="en-US" sz="1600" dirty="0">
                <a:solidFill>
                  <a:prstClr val="black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가계부</a:t>
            </a:r>
            <a:r>
              <a:rPr lang="en-US" altLang="ko-KR" sz="1600" dirty="0" smtClean="0">
                <a:solidFill>
                  <a:prstClr val="black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)</a:t>
            </a:r>
            <a:endParaRPr lang="en-US" altLang="ko-KR" sz="1600" dirty="0" smtClean="0">
              <a:solidFill>
                <a:prstClr val="black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건강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/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자기 관리 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운동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)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3F6A25CD-4500-42A5-A2B0-5DE2072B7AA4}"/>
              </a:ext>
            </a:extLst>
          </p:cNvPr>
          <p:cNvSpPr txBox="1"/>
          <p:nvPr/>
        </p:nvSpPr>
        <p:spPr>
          <a:xfrm>
            <a:off x="837359" y="2516942"/>
            <a:ext cx="32715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dirty="0" smtClean="0">
                <a:solidFill>
                  <a:prstClr val="black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자녀와 시간 보내기</a:t>
            </a:r>
            <a:endParaRPr lang="en-US" altLang="ko-KR" sz="1600" dirty="0">
              <a:solidFill>
                <a:prstClr val="black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dirty="0" smtClean="0">
                <a:solidFill>
                  <a:prstClr val="black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이사 준비를 위해 짐 하나씩 버리기</a:t>
            </a:r>
            <a:endParaRPr lang="en-US" altLang="ko-KR" sz="1600" dirty="0" smtClean="0">
              <a:solidFill>
                <a:prstClr val="black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600" dirty="0">
              <a:solidFill>
                <a:prstClr val="black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A95195DF-AAA5-4E24-B220-21B6E6BC377D}"/>
              </a:ext>
            </a:extLst>
          </p:cNvPr>
          <p:cNvSpPr txBox="1"/>
          <p:nvPr/>
        </p:nvSpPr>
        <p:spPr>
          <a:xfrm>
            <a:off x="3119666" y="3017043"/>
            <a:ext cx="16927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n-cs"/>
              </a:rPr>
              <a:t>2</a:t>
            </a:r>
            <a:endParaRPr kumimoji="0" lang="ko-KR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8E23E5B9-3800-4895-8174-4E6C5E679E17}"/>
              </a:ext>
            </a:extLst>
          </p:cNvPr>
          <p:cNvSpPr txBox="1"/>
          <p:nvPr/>
        </p:nvSpPr>
        <p:spPr>
          <a:xfrm>
            <a:off x="4035216" y="2993186"/>
            <a:ext cx="16927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n-cs"/>
              </a:rPr>
              <a:t>1</a:t>
            </a:r>
            <a:endParaRPr kumimoji="0" lang="ko-KR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D65A0FE6-A61F-42E7-B880-686B309385AE}"/>
              </a:ext>
            </a:extLst>
          </p:cNvPr>
          <p:cNvSpPr txBox="1"/>
          <p:nvPr/>
        </p:nvSpPr>
        <p:spPr>
          <a:xfrm>
            <a:off x="3094123" y="3990164"/>
            <a:ext cx="16927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n-cs"/>
              </a:rPr>
              <a:t>4</a:t>
            </a:r>
            <a:endParaRPr kumimoji="0" lang="ko-KR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94015D37-D43E-405B-8858-E55118E9F955}"/>
              </a:ext>
            </a:extLst>
          </p:cNvPr>
          <p:cNvSpPr txBox="1"/>
          <p:nvPr/>
        </p:nvSpPr>
        <p:spPr>
          <a:xfrm>
            <a:off x="4045970" y="3915871"/>
            <a:ext cx="16927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n-cs"/>
              </a:rPr>
              <a:t>3</a:t>
            </a:r>
            <a:endParaRPr kumimoji="0" lang="ko-KR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3C5D38C0-1A90-4DB5-9CDF-17C57F3147FA}"/>
              </a:ext>
            </a:extLst>
          </p:cNvPr>
          <p:cNvSpPr txBox="1"/>
          <p:nvPr/>
        </p:nvSpPr>
        <p:spPr>
          <a:xfrm>
            <a:off x="4970198" y="4393802"/>
            <a:ext cx="2891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AC0000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시급하지만</a:t>
            </a:r>
            <a:r>
              <a:rPr kumimoji="0" lang="en-US" altLang="ko-KR" b="0" i="0" u="none" strike="noStrike" kern="1200" cap="none" spc="0" normalizeH="0" baseline="0" noProof="0" dirty="0">
                <a:ln>
                  <a:noFill/>
                </a:ln>
                <a:solidFill>
                  <a:srgbClr val="AC0000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AC0000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중요하지 않은 것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F36D1E39-234C-4922-84C4-6FBC305F177A}"/>
              </a:ext>
            </a:extLst>
          </p:cNvPr>
          <p:cNvSpPr txBox="1"/>
          <p:nvPr/>
        </p:nvSpPr>
        <p:spPr>
          <a:xfrm>
            <a:off x="3729985" y="1118595"/>
            <a:ext cx="1396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중요도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14E4304F-EA4B-4F1F-8872-DEA86B727BEC}"/>
              </a:ext>
            </a:extLst>
          </p:cNvPr>
          <p:cNvSpPr txBox="1"/>
          <p:nvPr/>
        </p:nvSpPr>
        <p:spPr>
          <a:xfrm>
            <a:off x="8084032" y="3915871"/>
            <a:ext cx="11665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시급함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5DFCAC73-9EDB-41A5-9ED1-1776F6B5DFC2}"/>
              </a:ext>
            </a:extLst>
          </p:cNvPr>
          <p:cNvSpPr txBox="1"/>
          <p:nvPr/>
        </p:nvSpPr>
        <p:spPr>
          <a:xfrm>
            <a:off x="4886836" y="1887192"/>
            <a:ext cx="3139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시급하고 중요한 것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47B6F567-04EC-438C-ACAC-30E2C29E47E8}"/>
              </a:ext>
            </a:extLst>
          </p:cNvPr>
          <p:cNvSpPr txBox="1"/>
          <p:nvPr/>
        </p:nvSpPr>
        <p:spPr>
          <a:xfrm>
            <a:off x="857515" y="1800048"/>
            <a:ext cx="3139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>
                <a:solidFill>
                  <a:srgbClr val="AC000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중요하지만</a:t>
            </a:r>
            <a:r>
              <a:rPr kumimoji="0" lang="en-US" altLang="ko-KR" b="0" i="0" u="none" strike="noStrike" kern="1200" cap="none" spc="0" normalizeH="0" baseline="0" noProof="0" dirty="0">
                <a:ln>
                  <a:noFill/>
                </a:ln>
                <a:solidFill>
                  <a:srgbClr val="AC0000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AC0000"/>
                </a:solidFill>
                <a:effectLst/>
                <a:uLnTx/>
                <a:uFillTx/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시급하지 않은 것</a:t>
            </a:r>
          </a:p>
        </p:txBody>
      </p:sp>
    </p:spTree>
    <p:extLst>
      <p:ext uri="{BB962C8B-B14F-4D97-AF65-F5344CB8AC3E}">
        <p14:creationId xmlns="" xmlns:p14="http://schemas.microsoft.com/office/powerpoint/2010/main" val="3280125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>
            <a:extLst>
              <a:ext uri="{FF2B5EF4-FFF2-40B4-BE49-F238E27FC236}">
                <a16:creationId xmlns="" xmlns:a16="http://schemas.microsoft.com/office/drawing/2014/main" id="{5D081C5E-3EE0-4073-8260-394F41AD3359}"/>
              </a:ext>
            </a:extLst>
          </p:cNvPr>
          <p:cNvSpPr txBox="1">
            <a:spLocks/>
          </p:cNvSpPr>
          <p:nvPr/>
        </p:nvSpPr>
        <p:spPr>
          <a:xfrm>
            <a:off x="467544" y="332656"/>
            <a:ext cx="4147859" cy="762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dirty="0" smtClean="0"/>
              <a:t>STEP 10. </a:t>
            </a:r>
            <a:r>
              <a:rPr lang="ko-KR" altLang="en-US" sz="3600" dirty="0"/>
              <a:t>평가와 보상</a:t>
            </a:r>
          </a:p>
        </p:txBody>
      </p:sp>
      <p:sp>
        <p:nvSpPr>
          <p:cNvPr id="10" name="텍스트 개체 틀 3">
            <a:extLst>
              <a:ext uri="{FF2B5EF4-FFF2-40B4-BE49-F238E27FC236}">
                <a16:creationId xmlns="" xmlns:a16="http://schemas.microsoft.com/office/drawing/2014/main" id="{05BA9A82-6D0C-4BC8-9918-E0907208F649}"/>
              </a:ext>
            </a:extLst>
          </p:cNvPr>
          <p:cNvSpPr txBox="1">
            <a:spLocks/>
          </p:cNvSpPr>
          <p:nvPr/>
        </p:nvSpPr>
        <p:spPr>
          <a:xfrm>
            <a:off x="4811084" y="707523"/>
            <a:ext cx="4147859" cy="428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dirty="0"/>
              <a:t>시급성</a:t>
            </a:r>
            <a:r>
              <a:rPr lang="en-US" altLang="ko-KR" sz="1800" dirty="0"/>
              <a:t>/</a:t>
            </a:r>
            <a:r>
              <a:rPr lang="ko-KR" altLang="en-US" sz="1800" dirty="0"/>
              <a:t>중요도에 따라 우선순위 설정</a:t>
            </a:r>
          </a:p>
        </p:txBody>
      </p:sp>
      <p:cxnSp>
        <p:nvCxnSpPr>
          <p:cNvPr id="24" name="직선 연결선 23">
            <a:extLst>
              <a:ext uri="{FF2B5EF4-FFF2-40B4-BE49-F238E27FC236}">
                <a16:creationId xmlns="" xmlns:a16="http://schemas.microsoft.com/office/drawing/2014/main" id="{3D8F9788-6C31-44CE-90A9-0ADCE061C890}"/>
              </a:ext>
            </a:extLst>
          </p:cNvPr>
          <p:cNvCxnSpPr>
            <a:cxnSpLocks/>
          </p:cNvCxnSpPr>
          <p:nvPr/>
        </p:nvCxnSpPr>
        <p:spPr>
          <a:xfrm>
            <a:off x="304800" y="1118595"/>
            <a:ext cx="8547100" cy="4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사각형: 둥근 모서리 40">
            <a:extLst>
              <a:ext uri="{FF2B5EF4-FFF2-40B4-BE49-F238E27FC236}">
                <a16:creationId xmlns="" xmlns:a16="http://schemas.microsoft.com/office/drawing/2014/main" id="{1D0009BB-8CD0-48F4-BAE1-9B563A7FE487}"/>
              </a:ext>
            </a:extLst>
          </p:cNvPr>
          <p:cNvSpPr/>
          <p:nvPr/>
        </p:nvSpPr>
        <p:spPr>
          <a:xfrm>
            <a:off x="890480" y="1543049"/>
            <a:ext cx="3168261" cy="59324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평가 방법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="" xmlns:a16="http://schemas.microsoft.com/office/drawing/2014/main" id="{04C88769-BD99-46BD-B5A7-7EDE7F81629B}"/>
              </a:ext>
            </a:extLst>
          </p:cNvPr>
          <p:cNvSpPr/>
          <p:nvPr/>
        </p:nvSpPr>
        <p:spPr>
          <a:xfrm>
            <a:off x="5246534" y="1543049"/>
            <a:ext cx="3168261" cy="59324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보상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526A702B-B8CA-4499-8839-92FCDBB7A532}"/>
              </a:ext>
            </a:extLst>
          </p:cNvPr>
          <p:cNvSpPr txBox="1"/>
          <p:nvPr/>
        </p:nvSpPr>
        <p:spPr>
          <a:xfrm>
            <a:off x="742709" y="2289600"/>
            <a:ext cx="45038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>
              <a:lnSpc>
                <a:spcPct val="150000"/>
              </a:lnSpc>
            </a:pPr>
            <a:r>
              <a:rPr lang="ko-KR" altLang="en-US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연말 독서량 집계 </a:t>
            </a:r>
            <a:r>
              <a:rPr lang="en-US" altLang="ko-KR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(</a:t>
            </a:r>
            <a:r>
              <a:rPr lang="ko-KR" altLang="en-US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연 </a:t>
            </a:r>
            <a:r>
              <a:rPr lang="en-US" altLang="ko-KR" sz="16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24</a:t>
            </a:r>
            <a:r>
              <a:rPr lang="ko-KR" altLang="en-US" sz="16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권 </a:t>
            </a:r>
            <a:r>
              <a:rPr lang="ko-KR" altLang="en-US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이상</a:t>
            </a:r>
            <a:r>
              <a:rPr lang="en-US" altLang="ko-KR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)</a:t>
            </a:r>
          </a:p>
          <a:p>
            <a:pPr marL="85725">
              <a:lnSpc>
                <a:spcPct val="150000"/>
              </a:lnSpc>
            </a:pPr>
            <a:r>
              <a:rPr lang="en-US" altLang="ko-KR" sz="1600" dirty="0" smtClean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10</a:t>
            </a:r>
            <a:r>
              <a:rPr lang="ko-KR" altLang="en-US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억 달성기 후기 집계</a:t>
            </a:r>
            <a:endParaRPr lang="en-US" altLang="ko-KR" sz="16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월부 강의 과제 달성도 체크</a:t>
            </a:r>
            <a:endParaRPr lang="en-US" altLang="ko-KR" sz="16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목표 급여 축적액 점검</a:t>
            </a:r>
            <a:endParaRPr lang="en-US" altLang="ko-KR" sz="16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0B8F4F2C-81D6-43C8-A566-BF3DDF2AAA9F}"/>
              </a:ext>
            </a:extLst>
          </p:cNvPr>
          <p:cNvSpPr txBox="1"/>
          <p:nvPr/>
        </p:nvSpPr>
        <p:spPr>
          <a:xfrm>
            <a:off x="4952454" y="2434946"/>
            <a:ext cx="4730146" cy="783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>
              <a:lnSpc>
                <a:spcPct val="150000"/>
              </a:lnSpc>
            </a:pPr>
            <a:r>
              <a:rPr lang="ko-KR" altLang="en-US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좋아하는 식당 외식 </a:t>
            </a:r>
            <a:endParaRPr lang="en-US" altLang="ko-KR" sz="16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적정 금액 내 갖고 싶었던 물건 구매</a:t>
            </a:r>
            <a:endParaRPr lang="en-US" altLang="ko-KR" sz="16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cxnSp>
        <p:nvCxnSpPr>
          <p:cNvPr id="45" name="직선 연결선 44">
            <a:extLst>
              <a:ext uri="{FF2B5EF4-FFF2-40B4-BE49-F238E27FC236}">
                <a16:creationId xmlns="" xmlns:a16="http://schemas.microsoft.com/office/drawing/2014/main" id="{F06ED5AE-49B1-4ED8-B925-8AC740771B3E}"/>
              </a:ext>
            </a:extLst>
          </p:cNvPr>
          <p:cNvCxnSpPr>
            <a:cxnSpLocks/>
          </p:cNvCxnSpPr>
          <p:nvPr/>
        </p:nvCxnSpPr>
        <p:spPr>
          <a:xfrm>
            <a:off x="497780" y="4082263"/>
            <a:ext cx="818323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A6961757-6C89-41B1-B3D9-E2DDC41D058D}"/>
              </a:ext>
            </a:extLst>
          </p:cNvPr>
          <p:cNvSpPr txBox="1"/>
          <p:nvPr/>
        </p:nvSpPr>
        <p:spPr>
          <a:xfrm>
            <a:off x="742709" y="4316474"/>
            <a:ext cx="4503825" cy="1931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>
              <a:lnSpc>
                <a:spcPct val="150000"/>
              </a:lnSpc>
            </a:pPr>
            <a:r>
              <a:rPr lang="ko-KR" altLang="en-US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연 투자 수익률 집계</a:t>
            </a:r>
            <a:endParaRPr lang="en-US" altLang="ko-KR" sz="16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en-US" altLang="ko-KR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5</a:t>
            </a:r>
            <a:r>
              <a:rPr lang="ko-KR" altLang="en-US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개년 계획 이행 여부 확인</a:t>
            </a:r>
            <a:endParaRPr lang="en-US" altLang="ko-KR" sz="16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임장 및 앞마당 개수 확인</a:t>
            </a:r>
            <a:endParaRPr lang="en-US" altLang="ko-KR" sz="16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수익 예상표와 실제 자산 규모 비교</a:t>
            </a:r>
            <a:endParaRPr lang="en-US" altLang="ko-KR" sz="16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예상 은퇴 시기 및 자산 규모 확인</a:t>
            </a:r>
            <a:endParaRPr lang="en-US" altLang="ko-KR" sz="16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03BC16F4-5D0A-4B18-B3D1-59CD42C92BD3}"/>
              </a:ext>
            </a:extLst>
          </p:cNvPr>
          <p:cNvSpPr txBox="1"/>
          <p:nvPr/>
        </p:nvSpPr>
        <p:spPr>
          <a:xfrm>
            <a:off x="4952455" y="4388870"/>
            <a:ext cx="38994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>
              <a:lnSpc>
                <a:spcPct val="150000"/>
              </a:lnSpc>
            </a:pPr>
            <a:r>
              <a:rPr lang="ko-KR" altLang="en-US" sz="1600" dirty="0">
                <a:latin typeface="나눔스퀘어_ac ExtraBold" panose="020B0600000101010101" pitchFamily="50" charset="-127"/>
                <a:ea typeface="나눔스퀘어_ac Bold" panose="020B0600000101010101"/>
              </a:rPr>
              <a:t>연 투자 수익률 </a:t>
            </a:r>
            <a:r>
              <a:rPr lang="en-US" altLang="ko-KR" sz="1600" dirty="0">
                <a:latin typeface="나눔스퀘어_ac ExtraBold" panose="020B0600000101010101" pitchFamily="50" charset="-127"/>
                <a:ea typeface="나눔스퀘어_ac Bold" panose="020B0600000101010101"/>
              </a:rPr>
              <a:t>10% </a:t>
            </a:r>
            <a:r>
              <a:rPr lang="ko-KR" altLang="en-US" sz="1600" dirty="0">
                <a:latin typeface="나눔스퀘어_ac ExtraBold" panose="020B0600000101010101" pitchFamily="50" charset="-127"/>
                <a:ea typeface="나눔스퀘어_ac Bold" panose="020B0600000101010101"/>
              </a:rPr>
              <a:t>수준 물질적 보상</a:t>
            </a:r>
            <a:endParaRPr lang="en-US" altLang="ko-KR" sz="1600" dirty="0">
              <a:latin typeface="나눔스퀘어_ac ExtraBold" panose="020B0600000101010101" pitchFamily="50" charset="-127"/>
              <a:ea typeface="나눔스퀘어_ac Bold" panose="020B0600000101010101"/>
            </a:endParaRPr>
          </a:p>
          <a:p>
            <a:pPr marL="85725">
              <a:lnSpc>
                <a:spcPct val="150000"/>
              </a:lnSpc>
            </a:pPr>
            <a:r>
              <a:rPr lang="ko-KR" altLang="en-US" sz="1600" dirty="0">
                <a:latin typeface="나눔스퀘어_ac ExtraBold" panose="020B0600000101010101" pitchFamily="50" charset="-127"/>
                <a:ea typeface="나눔스퀘어_ac Bold" panose="020B0600000101010101"/>
              </a:rPr>
              <a:t>럭셔리 휴양 여행 </a:t>
            </a:r>
            <a:r>
              <a:rPr lang="en-US" altLang="ko-KR" sz="1600" dirty="0">
                <a:latin typeface="나눔스퀘어_ac ExtraBold" panose="020B0600000101010101" pitchFamily="50" charset="-127"/>
                <a:ea typeface="나눔스퀘어_ac Bold" panose="020B0600000101010101"/>
              </a:rPr>
              <a:t>(</a:t>
            </a:r>
            <a:r>
              <a:rPr lang="ko-KR" altLang="en-US" sz="1600" dirty="0" err="1">
                <a:latin typeface="나눔스퀘어_ac ExtraBold" panose="020B0600000101010101" pitchFamily="50" charset="-127"/>
                <a:ea typeface="나눔스퀘어_ac Bold" panose="020B0600000101010101"/>
              </a:rPr>
              <a:t>풀빌라</a:t>
            </a:r>
            <a:r>
              <a:rPr lang="ko-KR" altLang="en-US" sz="1600" dirty="0">
                <a:latin typeface="나눔스퀘어_ac ExtraBold" panose="020B0600000101010101" pitchFamily="50" charset="-127"/>
                <a:ea typeface="나눔스퀘어_ac Bold" panose="020B0600000101010101"/>
              </a:rPr>
              <a:t> 리조트</a:t>
            </a:r>
            <a:r>
              <a:rPr lang="en-US" altLang="ko-KR" sz="1600" dirty="0" smtClean="0">
                <a:latin typeface="나눔스퀘어_ac ExtraBold" panose="020B0600000101010101" pitchFamily="50" charset="-127"/>
                <a:ea typeface="나눔스퀘어_ac Bold" panose="020B0600000101010101"/>
              </a:rPr>
              <a:t>)</a:t>
            </a:r>
            <a:endParaRPr lang="en-US" altLang="ko-KR" sz="1600" dirty="0">
              <a:latin typeface="나눔스퀘어_ac ExtraBold" panose="020B0600000101010101" pitchFamily="50" charset="-127"/>
              <a:ea typeface="나눔스퀘어_ac Bold" panose="020B0600000101010101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35712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도시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1497</TotalTime>
  <Words>981</Words>
  <Application>Microsoft Office PowerPoint</Application>
  <PresentationFormat>화면 슬라이드 쇼(4:3)</PresentationFormat>
  <Paragraphs>270</Paragraphs>
  <Slides>12</Slides>
  <Notes>2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4" baseType="lpstr">
      <vt:lpstr>고구려 벽화</vt:lpstr>
      <vt:lpstr>Worksheet</vt:lpstr>
      <vt:lpstr>열반기초 스쿨 Vision Board</vt:lpstr>
      <vt:lpstr>STEP1.이미지보드</vt:lpstr>
      <vt:lpstr>STEP 2. 삶의 목표</vt:lpstr>
      <vt:lpstr>STEP 3.노후 자금 계산</vt:lpstr>
      <vt:lpstr>STEP 4. 목표자금과 수익률의 관계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복패밀리 Vision Board</dc:title>
  <dc:creator>Mimie</dc:creator>
  <cp:lastModifiedBy>Mimie</cp:lastModifiedBy>
  <cp:revision>67</cp:revision>
  <dcterms:created xsi:type="dcterms:W3CDTF">2023-09-01T14:10:55Z</dcterms:created>
  <dcterms:modified xsi:type="dcterms:W3CDTF">2023-09-03T10:15:43Z</dcterms:modified>
</cp:coreProperties>
</file>