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3" r:id="rId1"/>
  </p:sldMasterIdLst>
  <p:notesMasterIdLst>
    <p:notesMasterId r:id="rId14"/>
  </p:notesMasterIdLst>
  <p:sldIdLst>
    <p:sldId id="300" r:id="rId2"/>
    <p:sldId id="301" r:id="rId3"/>
    <p:sldId id="261" r:id="rId4"/>
    <p:sldId id="316" r:id="rId5"/>
    <p:sldId id="311" r:id="rId6"/>
    <p:sldId id="312" r:id="rId7"/>
    <p:sldId id="313" r:id="rId8"/>
    <p:sldId id="320" r:id="rId9"/>
    <p:sldId id="317" r:id="rId10"/>
    <p:sldId id="318" r:id="rId11"/>
    <p:sldId id="314" r:id="rId12"/>
    <p:sldId id="319" r:id="rId1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496E853-6848-4272-B42E-E40A1F3BEBE6}">
  <a:tblStyle styleId="{8496E853-6848-4272-B42E-E40A1F3BEBE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819" autoAdjust="0"/>
  </p:normalViewPr>
  <p:slideViewPr>
    <p:cSldViewPr snapToGrid="0">
      <p:cViewPr varScale="1">
        <p:scale>
          <a:sx n="96" d="100"/>
          <a:sy n="96" d="100"/>
        </p:scale>
        <p:origin x="-414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c54e376029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c54e376029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35121942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c426e7adfd_0_8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c426e7adfd_0_8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10869034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c5a4bd4acd_0_1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c5a4bd4acd_0_1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c5a4bd4acd_0_1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c5a4bd4acd_0_1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11995503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c5a4bd4acd_0_1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c5a4bd4acd_0_1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23365196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c5a4bd4acd_0_1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c5a4bd4acd_0_1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11309931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c5a4bd4acd_0_1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c5a4bd4acd_0_1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39130899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c5a4bd4acd_0_1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c5a4bd4acd_0_1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28132402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c5a4bd4acd_0_1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c5a4bd4acd_0_1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29292923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c5a4bd4acd_0_1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c5a4bd4acd_0_1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29207878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c5a4bd4acd_0_1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c5a4bd4acd_0_1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11091569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c5a4bd4acd_0_1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c5a4bd4acd_0_1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42934806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713225" y="3979450"/>
            <a:ext cx="5492400" cy="552300"/>
          </a:xfrm>
          <a:prstGeom prst="roundRect">
            <a:avLst>
              <a:gd name="adj" fmla="val 50000"/>
            </a:avLst>
          </a:prstGeom>
          <a:solidFill>
            <a:srgbClr val="FABE0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713225" y="1592325"/>
            <a:ext cx="6450300" cy="220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713225" y="3979450"/>
            <a:ext cx="5492400" cy="55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4"/>
          <p:cNvSpPr txBox="1">
            <a:spLocks noGrp="1"/>
          </p:cNvSpPr>
          <p:nvPr>
            <p:ph type="title"/>
          </p:nvPr>
        </p:nvSpPr>
        <p:spPr>
          <a:xfrm>
            <a:off x="789425" y="614650"/>
            <a:ext cx="7020900" cy="40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9pPr>
          </a:lstStyle>
          <a:p>
            <a:endParaRPr/>
          </a:p>
        </p:txBody>
      </p:sp>
      <p:sp>
        <p:nvSpPr>
          <p:cNvPr id="44" name="Google Shape;44;p4"/>
          <p:cNvSpPr txBox="1">
            <a:spLocks noGrp="1"/>
          </p:cNvSpPr>
          <p:nvPr>
            <p:ph type="body" idx="1"/>
          </p:nvPr>
        </p:nvSpPr>
        <p:spPr>
          <a:xfrm>
            <a:off x="713225" y="1261500"/>
            <a:ext cx="7717500" cy="339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311150" rtl="0">
              <a:spcBef>
                <a:spcPts val="1600"/>
              </a:spcBef>
              <a:spcAft>
                <a:spcPts val="0"/>
              </a:spcAft>
              <a:buSzPts val="1300"/>
              <a:buChar char="○"/>
              <a:defRPr/>
            </a:lvl2pPr>
            <a:lvl3pPr marL="1371600" lvl="2" indent="-311150" rtl="0">
              <a:spcBef>
                <a:spcPts val="1600"/>
              </a:spcBef>
              <a:spcAft>
                <a:spcPts val="0"/>
              </a:spcAft>
              <a:buSzPts val="1300"/>
              <a:buChar char="■"/>
              <a:defRPr/>
            </a:lvl3pPr>
            <a:lvl4pPr marL="1828800" lvl="3" indent="-311150" rtl="0">
              <a:spcBef>
                <a:spcPts val="1600"/>
              </a:spcBef>
              <a:spcAft>
                <a:spcPts val="0"/>
              </a:spcAft>
              <a:buSzPts val="1300"/>
              <a:buChar char="●"/>
              <a:defRPr/>
            </a:lvl4pPr>
            <a:lvl5pPr marL="2286000" lvl="4" indent="-311150" rtl="0">
              <a:spcBef>
                <a:spcPts val="1600"/>
              </a:spcBef>
              <a:spcAft>
                <a:spcPts val="0"/>
              </a:spcAft>
              <a:buSzPts val="1300"/>
              <a:buChar char="○"/>
              <a:defRPr/>
            </a:lvl5pPr>
            <a:lvl6pPr marL="2743200" lvl="5" indent="-311150" rtl="0">
              <a:spcBef>
                <a:spcPts val="1600"/>
              </a:spcBef>
              <a:spcAft>
                <a:spcPts val="0"/>
              </a:spcAft>
              <a:buSzPts val="1300"/>
              <a:buChar char="■"/>
              <a:defRPr/>
            </a:lvl6pPr>
            <a:lvl7pPr marL="3200400" lvl="6" indent="-311150" rtl="0">
              <a:spcBef>
                <a:spcPts val="1600"/>
              </a:spcBef>
              <a:spcAft>
                <a:spcPts val="0"/>
              </a:spcAft>
              <a:buSzPts val="1300"/>
              <a:buChar char="●"/>
              <a:defRPr/>
            </a:lvl7pPr>
            <a:lvl8pPr marL="3657600" lvl="7" indent="-311150" rtl="0">
              <a:spcBef>
                <a:spcPts val="1600"/>
              </a:spcBef>
              <a:spcAft>
                <a:spcPts val="0"/>
              </a:spcAft>
              <a:buSzPts val="1300"/>
              <a:buChar char="○"/>
              <a:defRPr/>
            </a:lvl8pPr>
            <a:lvl9pPr marL="4114800" lvl="8" indent="-311150" rtl="0">
              <a:spcBef>
                <a:spcPts val="1600"/>
              </a:spcBef>
              <a:spcAft>
                <a:spcPts val="1600"/>
              </a:spcAft>
              <a:buSzPts val="13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6"/>
          <p:cNvSpPr txBox="1">
            <a:spLocks noGrp="1"/>
          </p:cNvSpPr>
          <p:nvPr>
            <p:ph type="title"/>
          </p:nvPr>
        </p:nvSpPr>
        <p:spPr>
          <a:xfrm>
            <a:off x="713225" y="330000"/>
            <a:ext cx="7718700" cy="97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1pPr>
            <a:lvl2pPr lvl="1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2pPr>
            <a:lvl3pPr lvl="2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3pPr>
            <a:lvl4pPr lvl="3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4pPr>
            <a:lvl5pPr lvl="4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5pPr>
            <a:lvl6pPr lvl="5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6pPr>
            <a:lvl7pPr lvl="6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7pPr>
            <a:lvl8pPr lvl="7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8pPr>
            <a:lvl9pPr lvl="8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5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AEDD9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3B57CF"/>
              </a:buClr>
              <a:buSzPts val="2800"/>
              <a:buFont typeface="Nunito Sans"/>
              <a:buNone/>
              <a:defRPr sz="2800">
                <a:solidFill>
                  <a:srgbClr val="3B57CF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3B57CF"/>
              </a:buClr>
              <a:buSzPts val="2800"/>
              <a:buFont typeface="Nunito Sans"/>
              <a:buNone/>
              <a:defRPr sz="2800">
                <a:solidFill>
                  <a:srgbClr val="3B57CF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3B57CF"/>
              </a:buClr>
              <a:buSzPts val="2800"/>
              <a:buFont typeface="Nunito Sans"/>
              <a:buNone/>
              <a:defRPr sz="2800">
                <a:solidFill>
                  <a:srgbClr val="3B57CF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3B57CF"/>
              </a:buClr>
              <a:buSzPts val="2800"/>
              <a:buFont typeface="Nunito Sans"/>
              <a:buNone/>
              <a:defRPr sz="2800">
                <a:solidFill>
                  <a:srgbClr val="3B57CF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3B57CF"/>
              </a:buClr>
              <a:buSzPts val="2800"/>
              <a:buFont typeface="Nunito Sans"/>
              <a:buNone/>
              <a:defRPr sz="2800">
                <a:solidFill>
                  <a:srgbClr val="3B57CF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3B57CF"/>
              </a:buClr>
              <a:buSzPts val="2800"/>
              <a:buFont typeface="Nunito Sans"/>
              <a:buNone/>
              <a:defRPr sz="2800">
                <a:solidFill>
                  <a:srgbClr val="3B57CF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3B57CF"/>
              </a:buClr>
              <a:buSzPts val="2800"/>
              <a:buFont typeface="Nunito Sans"/>
              <a:buNone/>
              <a:defRPr sz="2800">
                <a:solidFill>
                  <a:srgbClr val="3B57CF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3B57CF"/>
              </a:buClr>
              <a:buSzPts val="2800"/>
              <a:buFont typeface="Nunito Sans"/>
              <a:buNone/>
              <a:defRPr sz="2800">
                <a:solidFill>
                  <a:srgbClr val="3B57CF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3B57CF"/>
              </a:buClr>
              <a:buSzPts val="2800"/>
              <a:buFont typeface="Nunito Sans"/>
              <a:buNone/>
              <a:defRPr sz="2800">
                <a:solidFill>
                  <a:srgbClr val="3B57CF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B57CF"/>
              </a:buClr>
              <a:buSzPts val="1300"/>
              <a:buFont typeface="Open Sans"/>
              <a:buChar char="●"/>
              <a:defRPr sz="1300">
                <a:solidFill>
                  <a:srgbClr val="3B57C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11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3B57CF"/>
              </a:buClr>
              <a:buSzPts val="1300"/>
              <a:buFont typeface="Open Sans"/>
              <a:buChar char="○"/>
              <a:defRPr sz="1300">
                <a:solidFill>
                  <a:srgbClr val="3B57C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11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3B57CF"/>
              </a:buClr>
              <a:buSzPts val="1300"/>
              <a:buFont typeface="Open Sans"/>
              <a:buChar char="■"/>
              <a:defRPr sz="1300">
                <a:solidFill>
                  <a:srgbClr val="3B57C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11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3B57CF"/>
              </a:buClr>
              <a:buSzPts val="1300"/>
              <a:buFont typeface="Open Sans"/>
              <a:buChar char="●"/>
              <a:defRPr sz="1300">
                <a:solidFill>
                  <a:srgbClr val="3B57C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11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3B57CF"/>
              </a:buClr>
              <a:buSzPts val="1300"/>
              <a:buFont typeface="Open Sans"/>
              <a:buChar char="○"/>
              <a:defRPr sz="1300">
                <a:solidFill>
                  <a:srgbClr val="3B57C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11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3B57CF"/>
              </a:buClr>
              <a:buSzPts val="1300"/>
              <a:buFont typeface="Open Sans"/>
              <a:buChar char="■"/>
              <a:defRPr sz="1300">
                <a:solidFill>
                  <a:srgbClr val="3B57C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11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3B57CF"/>
              </a:buClr>
              <a:buSzPts val="1300"/>
              <a:buFont typeface="Open Sans"/>
              <a:buChar char="●"/>
              <a:defRPr sz="1300">
                <a:solidFill>
                  <a:srgbClr val="3B57C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11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3B57CF"/>
              </a:buClr>
              <a:buSzPts val="1300"/>
              <a:buFont typeface="Open Sans"/>
              <a:buChar char="○"/>
              <a:defRPr sz="1300">
                <a:solidFill>
                  <a:srgbClr val="3B57C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115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3B57CF"/>
              </a:buClr>
              <a:buSzPts val="1300"/>
              <a:buFont typeface="Open Sans"/>
              <a:buChar char="■"/>
              <a:defRPr sz="1300">
                <a:solidFill>
                  <a:srgbClr val="3B57C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2" r:id="rId3"/>
    <p:sldLayoutId id="2147483658" r:id="rId4"/>
    <p:sldLayoutId id="2147483671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8"/>
          <p:cNvSpPr/>
          <p:nvPr/>
        </p:nvSpPr>
        <p:spPr>
          <a:xfrm>
            <a:off x="867650" y="1020375"/>
            <a:ext cx="138600" cy="138300"/>
          </a:xfrm>
          <a:prstGeom prst="ellipse">
            <a:avLst/>
          </a:prstGeom>
          <a:solidFill>
            <a:srgbClr val="FABE0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28"/>
          <p:cNvSpPr/>
          <p:nvPr/>
        </p:nvSpPr>
        <p:spPr>
          <a:xfrm>
            <a:off x="1125089" y="1020375"/>
            <a:ext cx="138600" cy="138300"/>
          </a:xfrm>
          <a:prstGeom prst="ellipse">
            <a:avLst/>
          </a:prstGeom>
          <a:solidFill>
            <a:srgbClr val="FABE0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28"/>
          <p:cNvSpPr/>
          <p:nvPr/>
        </p:nvSpPr>
        <p:spPr>
          <a:xfrm>
            <a:off x="1382528" y="1020375"/>
            <a:ext cx="138600" cy="138300"/>
          </a:xfrm>
          <a:prstGeom prst="ellipse">
            <a:avLst/>
          </a:prstGeom>
          <a:solidFill>
            <a:srgbClr val="FABE0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28"/>
          <p:cNvSpPr/>
          <p:nvPr/>
        </p:nvSpPr>
        <p:spPr>
          <a:xfrm>
            <a:off x="1639967" y="1020375"/>
            <a:ext cx="138600" cy="138300"/>
          </a:xfrm>
          <a:prstGeom prst="ellipse">
            <a:avLst/>
          </a:prstGeom>
          <a:solidFill>
            <a:srgbClr val="FABE0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28"/>
          <p:cNvSpPr/>
          <p:nvPr/>
        </p:nvSpPr>
        <p:spPr>
          <a:xfrm>
            <a:off x="1897405" y="1020375"/>
            <a:ext cx="138600" cy="138300"/>
          </a:xfrm>
          <a:prstGeom prst="ellipse">
            <a:avLst/>
          </a:prstGeom>
          <a:solidFill>
            <a:srgbClr val="FABE0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28"/>
          <p:cNvSpPr/>
          <p:nvPr/>
        </p:nvSpPr>
        <p:spPr>
          <a:xfrm>
            <a:off x="2154844" y="1020375"/>
            <a:ext cx="138600" cy="138300"/>
          </a:xfrm>
          <a:prstGeom prst="ellipse">
            <a:avLst/>
          </a:prstGeom>
          <a:solidFill>
            <a:srgbClr val="FABE0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28"/>
          <p:cNvSpPr/>
          <p:nvPr/>
        </p:nvSpPr>
        <p:spPr>
          <a:xfrm>
            <a:off x="2412283" y="1020375"/>
            <a:ext cx="138600" cy="138300"/>
          </a:xfrm>
          <a:prstGeom prst="ellipse">
            <a:avLst/>
          </a:prstGeom>
          <a:solidFill>
            <a:srgbClr val="FABE0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28"/>
          <p:cNvSpPr/>
          <p:nvPr/>
        </p:nvSpPr>
        <p:spPr>
          <a:xfrm>
            <a:off x="2669722" y="1020375"/>
            <a:ext cx="138600" cy="138300"/>
          </a:xfrm>
          <a:prstGeom prst="ellipse">
            <a:avLst/>
          </a:prstGeom>
          <a:solidFill>
            <a:srgbClr val="FABE0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28"/>
          <p:cNvSpPr/>
          <p:nvPr/>
        </p:nvSpPr>
        <p:spPr>
          <a:xfrm>
            <a:off x="2927161" y="1020375"/>
            <a:ext cx="138600" cy="138300"/>
          </a:xfrm>
          <a:prstGeom prst="ellipse">
            <a:avLst/>
          </a:prstGeom>
          <a:solidFill>
            <a:srgbClr val="FABE0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28"/>
          <p:cNvSpPr/>
          <p:nvPr/>
        </p:nvSpPr>
        <p:spPr>
          <a:xfrm>
            <a:off x="3184600" y="1020375"/>
            <a:ext cx="138600" cy="138300"/>
          </a:xfrm>
          <a:prstGeom prst="ellipse">
            <a:avLst/>
          </a:prstGeom>
          <a:solidFill>
            <a:srgbClr val="FABE0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28"/>
          <p:cNvSpPr txBox="1">
            <a:spLocks noGrp="1"/>
          </p:cNvSpPr>
          <p:nvPr>
            <p:ph type="ctrTitle"/>
          </p:nvPr>
        </p:nvSpPr>
        <p:spPr>
          <a:xfrm>
            <a:off x="2453855" y="1516369"/>
            <a:ext cx="4236289" cy="211076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6000" dirty="0" smtClean="0">
                <a:latin typeface="HS봄바람체 2.0" panose="00000503030000020004" pitchFamily="2" charset="-127"/>
                <a:ea typeface="HS봄바람체 2.0" panose="00000503030000020004" pitchFamily="2" charset="-127"/>
              </a:rPr>
              <a:t>비전 보드</a:t>
            </a:r>
            <a:endParaRPr sz="6000" dirty="0">
              <a:latin typeface="HS봄바람체 2.0" panose="00000503030000020004" pitchFamily="2" charset="-127"/>
              <a:ea typeface="HS봄바람체 2.0" panose="00000503030000020004" pitchFamily="2" charset="-127"/>
            </a:endParaRPr>
          </a:p>
        </p:txBody>
      </p:sp>
      <p:sp>
        <p:nvSpPr>
          <p:cNvPr id="26" name="Google Shape;224;p28">
            <a:extLst>
              <a:ext uri="{FF2B5EF4-FFF2-40B4-BE49-F238E27FC236}">
                <a16:creationId xmlns="" xmlns:a16="http://schemas.microsoft.com/office/drawing/2014/main" id="{696CFD5A-A3F0-4FFF-9465-F680F6D743A2}"/>
              </a:ext>
            </a:extLst>
          </p:cNvPr>
          <p:cNvSpPr txBox="1"/>
          <p:nvPr/>
        </p:nvSpPr>
        <p:spPr>
          <a:xfrm>
            <a:off x="867317" y="521844"/>
            <a:ext cx="2385013" cy="5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200" b="1" dirty="0">
                <a:solidFill>
                  <a:srgbClr val="3B57CF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  <a:cs typeface="Nunito Sans"/>
                <a:sym typeface="Nunito Sans"/>
              </a:rPr>
              <a:t>열반</a:t>
            </a:r>
            <a:r>
              <a:rPr lang="en-US" altLang="ko-KR" sz="1200" b="1" dirty="0">
                <a:solidFill>
                  <a:srgbClr val="3B57CF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  <a:cs typeface="Nunito Sans"/>
                <a:sym typeface="Nunito Sans"/>
              </a:rPr>
              <a:t> </a:t>
            </a:r>
            <a:r>
              <a:rPr lang="en-US" altLang="ko-KR" sz="1200" b="1" dirty="0" smtClean="0">
                <a:solidFill>
                  <a:srgbClr val="3B57CF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  <a:cs typeface="Nunito Sans"/>
                <a:sym typeface="Nunito Sans"/>
              </a:rPr>
              <a:t>65</a:t>
            </a:r>
            <a:r>
              <a:rPr lang="ko-KR" altLang="en-US" sz="1200" b="1" dirty="0" smtClean="0">
                <a:solidFill>
                  <a:srgbClr val="3B57CF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  <a:cs typeface="Nunito Sans"/>
                <a:sym typeface="Nunito Sans"/>
              </a:rPr>
              <a:t>기</a:t>
            </a:r>
            <a:r>
              <a:rPr lang="en-US" altLang="ko-KR" sz="1200" b="1" dirty="0" smtClean="0">
                <a:solidFill>
                  <a:srgbClr val="3B57CF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  <a:cs typeface="Nunito Sans"/>
                <a:sym typeface="Nunito Sans"/>
              </a:rPr>
              <a:t> 138</a:t>
            </a:r>
            <a:r>
              <a:rPr lang="ko-KR" altLang="en-US" sz="1200" b="1" dirty="0" smtClean="0">
                <a:solidFill>
                  <a:srgbClr val="3B57CF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  <a:cs typeface="Nunito Sans"/>
                <a:sym typeface="Nunito Sans"/>
              </a:rPr>
              <a:t>조 </a:t>
            </a:r>
            <a:r>
              <a:rPr lang="ko-KR" altLang="en-US" sz="1200" b="1" dirty="0" err="1" smtClean="0">
                <a:solidFill>
                  <a:srgbClr val="3B57CF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  <a:cs typeface="Nunito Sans"/>
                <a:sym typeface="Nunito Sans"/>
              </a:rPr>
              <a:t>겸빠</a:t>
            </a:r>
            <a:endParaRPr sz="1200" b="1" dirty="0">
              <a:solidFill>
                <a:srgbClr val="3B57CF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  <a:cs typeface="Nunito Sans"/>
              <a:sym typeface="Nunito Sans"/>
            </a:endParaRPr>
          </a:p>
        </p:txBody>
      </p:sp>
      <p:sp>
        <p:nvSpPr>
          <p:cNvPr id="25" name="Google Shape;406;p33">
            <a:extLst>
              <a:ext uri="{FF2B5EF4-FFF2-40B4-BE49-F238E27FC236}">
                <a16:creationId xmlns="" xmlns:a16="http://schemas.microsoft.com/office/drawing/2014/main" id="{EC5DF4C9-415C-489A-9D20-CF87448B89ED}"/>
              </a:ext>
            </a:extLst>
          </p:cNvPr>
          <p:cNvSpPr/>
          <p:nvPr/>
        </p:nvSpPr>
        <p:spPr>
          <a:xfrm>
            <a:off x="695464" y="3984824"/>
            <a:ext cx="7753070" cy="552299"/>
          </a:xfrm>
          <a:prstGeom prst="roundRect">
            <a:avLst>
              <a:gd name="adj" fmla="val 50000"/>
            </a:avLst>
          </a:prstGeom>
          <a:solidFill>
            <a:srgbClr val="FABE0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28"/>
          <p:cNvSpPr txBox="1">
            <a:spLocks noGrp="1"/>
          </p:cNvSpPr>
          <p:nvPr>
            <p:ph type="subTitle" idx="1"/>
          </p:nvPr>
        </p:nvSpPr>
        <p:spPr>
          <a:xfrm>
            <a:off x="936950" y="3999455"/>
            <a:ext cx="7261307" cy="50664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노후자금 설계 </a:t>
            </a:r>
            <a:r>
              <a:rPr lang="en-US" altLang="ko-KR" sz="1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&amp; </a:t>
            </a:r>
            <a:r>
              <a:rPr lang="ko-KR" altLang="en-US" sz="1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꿈 </a:t>
            </a:r>
            <a:r>
              <a:rPr lang="ko-KR" altLang="en-US" sz="14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로드맵</a:t>
            </a:r>
            <a:endParaRPr sz="1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63073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406;p33">
            <a:extLst>
              <a:ext uri="{FF2B5EF4-FFF2-40B4-BE49-F238E27FC236}">
                <a16:creationId xmlns="" xmlns:a16="http://schemas.microsoft.com/office/drawing/2014/main" id="{2ABA05D3-1EC1-46BD-A15E-E1ECE8DFDDAC}"/>
              </a:ext>
            </a:extLst>
          </p:cNvPr>
          <p:cNvSpPr/>
          <p:nvPr/>
        </p:nvSpPr>
        <p:spPr>
          <a:xfrm>
            <a:off x="763644" y="265372"/>
            <a:ext cx="2160000" cy="308821"/>
          </a:xfrm>
          <a:prstGeom prst="roundRect">
            <a:avLst>
              <a:gd name="adj" fmla="val 50000"/>
            </a:avLst>
          </a:prstGeom>
          <a:solidFill>
            <a:srgbClr val="FABE0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20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가족과 </a:t>
            </a:r>
            <a:r>
              <a:rPr lang="ko-KR" altLang="en-US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편안한 생활</a:t>
            </a:r>
            <a:endParaRPr sz="1200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  <p:sp>
        <p:nvSpPr>
          <p:cNvPr id="25" name="Google Shape;406;p33">
            <a:extLst>
              <a:ext uri="{FF2B5EF4-FFF2-40B4-BE49-F238E27FC236}">
                <a16:creationId xmlns="" xmlns:a16="http://schemas.microsoft.com/office/drawing/2014/main" id="{B36E3FA5-57CF-42C8-90F1-F3ED04C03D35}"/>
              </a:ext>
            </a:extLst>
          </p:cNvPr>
          <p:cNvSpPr/>
          <p:nvPr/>
        </p:nvSpPr>
        <p:spPr>
          <a:xfrm>
            <a:off x="3511665" y="2607937"/>
            <a:ext cx="2160000" cy="308821"/>
          </a:xfrm>
          <a:prstGeom prst="roundRect">
            <a:avLst>
              <a:gd name="adj" fmla="val 50000"/>
            </a:avLst>
          </a:prstGeom>
          <a:solidFill>
            <a:srgbClr val="FABE0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건강한 취미생활</a:t>
            </a:r>
            <a:endParaRPr sz="1200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  <p:sp>
        <p:nvSpPr>
          <p:cNvPr id="27" name="Google Shape;406;p33">
            <a:extLst>
              <a:ext uri="{FF2B5EF4-FFF2-40B4-BE49-F238E27FC236}">
                <a16:creationId xmlns="" xmlns:a16="http://schemas.microsoft.com/office/drawing/2014/main" id="{562388D3-E006-4CE8-9D25-0A41E37835E4}"/>
              </a:ext>
            </a:extLst>
          </p:cNvPr>
          <p:cNvSpPr/>
          <p:nvPr/>
        </p:nvSpPr>
        <p:spPr>
          <a:xfrm>
            <a:off x="763644" y="2600485"/>
            <a:ext cx="2160000" cy="308821"/>
          </a:xfrm>
          <a:prstGeom prst="roundRect">
            <a:avLst>
              <a:gd name="adj" fmla="val 50000"/>
            </a:avLst>
          </a:prstGeom>
          <a:solidFill>
            <a:srgbClr val="FABE0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후원자 되기</a:t>
            </a:r>
            <a:endParaRPr sz="1200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  <p:sp>
        <p:nvSpPr>
          <p:cNvPr id="29" name="Google Shape;406;p33">
            <a:extLst>
              <a:ext uri="{FF2B5EF4-FFF2-40B4-BE49-F238E27FC236}">
                <a16:creationId xmlns="" xmlns:a16="http://schemas.microsoft.com/office/drawing/2014/main" id="{E56682EC-29B9-4AAE-B33E-2B713D7122F5}"/>
              </a:ext>
            </a:extLst>
          </p:cNvPr>
          <p:cNvSpPr/>
          <p:nvPr/>
        </p:nvSpPr>
        <p:spPr>
          <a:xfrm>
            <a:off x="3492000" y="265371"/>
            <a:ext cx="2160000" cy="308821"/>
          </a:xfrm>
          <a:prstGeom prst="roundRect">
            <a:avLst>
              <a:gd name="adj" fmla="val 50000"/>
            </a:avLst>
          </a:prstGeom>
          <a:solidFill>
            <a:srgbClr val="FABE0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부동산 투자 성공</a:t>
            </a:r>
            <a:endParaRPr sz="1200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  <p:sp>
        <p:nvSpPr>
          <p:cNvPr id="30" name="Google Shape;406;p33">
            <a:extLst>
              <a:ext uri="{FF2B5EF4-FFF2-40B4-BE49-F238E27FC236}">
                <a16:creationId xmlns="" xmlns:a16="http://schemas.microsoft.com/office/drawing/2014/main" id="{B60990C6-B769-413F-85A5-B0074D276791}"/>
              </a:ext>
            </a:extLst>
          </p:cNvPr>
          <p:cNvSpPr/>
          <p:nvPr/>
        </p:nvSpPr>
        <p:spPr>
          <a:xfrm>
            <a:off x="6220356" y="265371"/>
            <a:ext cx="2160000" cy="308821"/>
          </a:xfrm>
          <a:prstGeom prst="roundRect">
            <a:avLst>
              <a:gd name="adj" fmla="val 50000"/>
            </a:avLst>
          </a:prstGeom>
          <a:solidFill>
            <a:srgbClr val="FABE0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해외여행은 언제든지</a:t>
            </a:r>
            <a:endParaRPr sz="1200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  <p:sp>
        <p:nvSpPr>
          <p:cNvPr id="31" name="Google Shape;406;p33">
            <a:extLst>
              <a:ext uri="{FF2B5EF4-FFF2-40B4-BE49-F238E27FC236}">
                <a16:creationId xmlns="" xmlns:a16="http://schemas.microsoft.com/office/drawing/2014/main" id="{AFA6ED56-846A-4FBB-BC40-98F229A20EDB}"/>
              </a:ext>
            </a:extLst>
          </p:cNvPr>
          <p:cNvSpPr/>
          <p:nvPr/>
        </p:nvSpPr>
        <p:spPr>
          <a:xfrm>
            <a:off x="6220356" y="2629982"/>
            <a:ext cx="2160000" cy="308821"/>
          </a:xfrm>
          <a:prstGeom prst="roundRect">
            <a:avLst>
              <a:gd name="adj" fmla="val 50000"/>
            </a:avLst>
          </a:prstGeom>
          <a:solidFill>
            <a:srgbClr val="FABE0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200" dirty="0" err="1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좋은집에서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 살기 </a:t>
            </a:r>
            <a:endParaRPr sz="1200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  <p:pic>
        <p:nvPicPr>
          <p:cNvPr id="22530" name="Picture 2" descr="Fishing Illustrations, Royalty-Free Vector Graphics &amp; Clip 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40157" y="2920181"/>
            <a:ext cx="2413391" cy="2079202"/>
          </a:xfrm>
          <a:prstGeom prst="rect">
            <a:avLst/>
          </a:prstGeom>
          <a:noFill/>
        </p:spPr>
      </p:pic>
      <p:pic>
        <p:nvPicPr>
          <p:cNvPr id="22534" name="Picture 6" descr="https://search.pstatic.net/common/?src=http%3A%2F%2Fblogfiles.naver.net%2F20140415_54%2Fsdswww1_1397531794980vLude_JPEG%2F11.jpg&amp;type=sc960_83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60025" y="2960739"/>
            <a:ext cx="2998839" cy="2054941"/>
          </a:xfrm>
          <a:prstGeom prst="rect">
            <a:avLst/>
          </a:prstGeom>
          <a:noFill/>
        </p:spPr>
      </p:pic>
      <p:pic>
        <p:nvPicPr>
          <p:cNvPr id="22536" name="Picture 8" descr="[손그림] 가족여행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17008" y="639097"/>
            <a:ext cx="3091017" cy="1897626"/>
          </a:xfrm>
          <a:prstGeom prst="rect">
            <a:avLst/>
          </a:prstGeom>
          <a:noFill/>
        </p:spPr>
      </p:pic>
      <p:pic>
        <p:nvPicPr>
          <p:cNvPr id="22538" name="Picture 10" descr="https://search.pstatic.net/common/?src=http%3A%2F%2Fblogfiles.naver.net%2FMjAyMzA2MjFfNzcg%2FMDAxNjg3MzUwMjY5MzQ2.WTVnGTE1cFeyccm2ekj6fLHXctaQz6IFCyE4zE1ffKwg.cd1FHVCdfP5Yh_FBpxfJSS15H7t41FncvsW6Q4owXUgg.JPEG.enigmaphoto%2FELY50374.jpg&amp;type=sc960_83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5136" y="570271"/>
            <a:ext cx="3057832" cy="1927123"/>
          </a:xfrm>
          <a:prstGeom prst="rect">
            <a:avLst/>
          </a:prstGeom>
          <a:noFill/>
        </p:spPr>
      </p:pic>
      <p:pic>
        <p:nvPicPr>
          <p:cNvPr id="22540" name="Picture 12" descr="https://search.pstatic.net/common/?src=http%3A%2F%2Fblogfiles.naver.net%2FMjAxOTA3MDdfMTcx%2FMDAxNTYyNTExMDkwOTg2.qrSXq6htaiYhfGwY7rOvos9zaQKlyQaVX1g814brFMUg.ez_x-CdclBeHxbtf0QfAfy30dO7L3DC4xSuPghTzze0g.JPEG.bsyi1960%2F1562510878257.jpg&amp;type=sc960_83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138685" y="566345"/>
            <a:ext cx="2645888" cy="2007890"/>
          </a:xfrm>
          <a:prstGeom prst="rect">
            <a:avLst/>
          </a:prstGeom>
          <a:noFill/>
        </p:spPr>
      </p:pic>
      <p:pic>
        <p:nvPicPr>
          <p:cNvPr id="22542" name="Picture 14" descr="[2017 후원감사의 밤] 감사합니다, 후원자님!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68357" y="2951921"/>
            <a:ext cx="3011556" cy="20474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003152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DD9"/>
        </a:solidFill>
        <a:effectLst/>
      </p:bgPr>
    </p:bg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33"/>
          <p:cNvSpPr/>
          <p:nvPr/>
        </p:nvSpPr>
        <p:spPr>
          <a:xfrm>
            <a:off x="726573" y="1873692"/>
            <a:ext cx="1340400" cy="374700"/>
          </a:xfrm>
          <a:prstGeom prst="roundRect">
            <a:avLst>
              <a:gd name="adj" fmla="val 50000"/>
            </a:avLst>
          </a:prstGeom>
          <a:solidFill>
            <a:srgbClr val="FABE0C"/>
          </a:solidFill>
          <a:ln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600" dirty="0">
                <a:solidFill>
                  <a:srgbClr val="FFFFFF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경제적 자유</a:t>
            </a:r>
            <a:endParaRPr sz="1600" dirty="0">
              <a:solidFill>
                <a:srgbClr val="FFFFFF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E903F8C-8A58-4512-A470-6FBDC953E4D1}"/>
              </a:ext>
            </a:extLst>
          </p:cNvPr>
          <p:cNvSpPr txBox="1"/>
          <p:nvPr/>
        </p:nvSpPr>
        <p:spPr>
          <a:xfrm>
            <a:off x="230016" y="194818"/>
            <a:ext cx="33281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>
                <a:solidFill>
                  <a:schemeClr val="tx1"/>
                </a:solidFill>
                <a:latin typeface="HS봄바람체 2.0" panose="00000503030000020004" pitchFamily="2" charset="-127"/>
                <a:ea typeface="HS봄바람체 2.0" panose="00000503030000020004" pitchFamily="2" charset="-127"/>
              </a:rPr>
              <a:t>행복한 삶을 위한 목표</a:t>
            </a:r>
            <a:endParaRPr lang="en-US" altLang="ko-KR" sz="2800" dirty="0">
              <a:solidFill>
                <a:schemeClr val="tx1"/>
              </a:solidFill>
              <a:latin typeface="HS봄바람체 2.0" panose="00000503030000020004" pitchFamily="2" charset="-127"/>
              <a:ea typeface="HS봄바람체 2.0" panose="00000503030000020004" pitchFamily="2" charset="-127"/>
            </a:endParaRPr>
          </a:p>
          <a:p>
            <a:r>
              <a:rPr lang="en-US" altLang="ko-KR" sz="1200">
                <a:solidFill>
                  <a:schemeClr val="tx1"/>
                </a:solidFill>
                <a:latin typeface="HS봄바람체 2.0" panose="00000503030000020004" pitchFamily="2" charset="-127"/>
                <a:ea typeface="HS봄바람체 2.0" panose="00000503030000020004" pitchFamily="2" charset="-127"/>
              </a:rPr>
              <a:t>DREAM</a:t>
            </a:r>
            <a:r>
              <a:rPr lang="ko-KR" altLang="en-US" sz="1200">
                <a:solidFill>
                  <a:schemeClr val="tx1"/>
                </a:solidFill>
                <a:latin typeface="HS봄바람체 2.0" panose="00000503030000020004" pitchFamily="2" charset="-127"/>
                <a:ea typeface="HS봄바람체 2.0" panose="00000503030000020004" pitchFamily="2" charset="-127"/>
              </a:rPr>
              <a:t> </a:t>
            </a:r>
            <a:r>
              <a:rPr lang="en-US" altLang="ko-KR" sz="1200">
                <a:solidFill>
                  <a:schemeClr val="tx1"/>
                </a:solidFill>
                <a:latin typeface="HS봄바람체 2.0" panose="00000503030000020004" pitchFamily="2" charset="-127"/>
                <a:ea typeface="HS봄바람체 2.0" panose="00000503030000020004" pitchFamily="2" charset="-127"/>
              </a:rPr>
              <a:t>LIFE</a:t>
            </a:r>
            <a:endParaRPr lang="ko-KR" altLang="en-US" sz="2800" dirty="0">
              <a:solidFill>
                <a:schemeClr val="tx1"/>
              </a:solidFill>
              <a:latin typeface="HS봄바람체 2.0" panose="00000503030000020004" pitchFamily="2" charset="-127"/>
              <a:ea typeface="HS봄바람체 2.0" panose="00000503030000020004" pitchFamily="2" charset="-127"/>
            </a:endParaRPr>
          </a:p>
        </p:txBody>
      </p:sp>
      <p:cxnSp>
        <p:nvCxnSpPr>
          <p:cNvPr id="99" name="Google Shape;320;p33">
            <a:extLst>
              <a:ext uri="{FF2B5EF4-FFF2-40B4-BE49-F238E27FC236}">
                <a16:creationId xmlns="" xmlns:a16="http://schemas.microsoft.com/office/drawing/2014/main" id="{EBFB92A8-CD8D-45CB-976A-F6608C6251EF}"/>
              </a:ext>
            </a:extLst>
          </p:cNvPr>
          <p:cNvCxnSpPr>
            <a:cxnSpLocks/>
          </p:cNvCxnSpPr>
          <p:nvPr/>
        </p:nvCxnSpPr>
        <p:spPr>
          <a:xfrm>
            <a:off x="230016" y="1029925"/>
            <a:ext cx="8731104" cy="0"/>
          </a:xfrm>
          <a:prstGeom prst="straightConnector1">
            <a:avLst/>
          </a:prstGeom>
          <a:noFill/>
          <a:ln w="19050" cap="flat" cmpd="sng">
            <a:solidFill>
              <a:srgbClr val="3B57C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5" name="Google Shape;340;p33">
            <a:extLst>
              <a:ext uri="{FF2B5EF4-FFF2-40B4-BE49-F238E27FC236}">
                <a16:creationId xmlns="" xmlns:a16="http://schemas.microsoft.com/office/drawing/2014/main" id="{920B3716-5EC5-4495-A684-A70D9568D310}"/>
              </a:ext>
            </a:extLst>
          </p:cNvPr>
          <p:cNvSpPr/>
          <p:nvPr/>
        </p:nvSpPr>
        <p:spPr>
          <a:xfrm>
            <a:off x="2816948" y="1873692"/>
            <a:ext cx="1340400" cy="374700"/>
          </a:xfrm>
          <a:prstGeom prst="roundRect">
            <a:avLst>
              <a:gd name="adj" fmla="val 50000"/>
            </a:avLst>
          </a:prstGeom>
          <a:solidFill>
            <a:srgbClr val="FABE0C"/>
          </a:solidFill>
          <a:ln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600" dirty="0">
                <a:solidFill>
                  <a:srgbClr val="FFFFFF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가족</a:t>
            </a:r>
            <a:r>
              <a:rPr lang="en-US" altLang="ko-KR" sz="1600" dirty="0">
                <a:solidFill>
                  <a:srgbClr val="FFFFFF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/</a:t>
            </a:r>
            <a:r>
              <a:rPr lang="ko-KR" altLang="en-US" sz="1600" dirty="0">
                <a:solidFill>
                  <a:srgbClr val="FFFFFF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관계</a:t>
            </a:r>
            <a:endParaRPr sz="1600" dirty="0">
              <a:solidFill>
                <a:srgbClr val="FFFFFF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06" name="Google Shape;340;p33">
            <a:extLst>
              <a:ext uri="{FF2B5EF4-FFF2-40B4-BE49-F238E27FC236}">
                <a16:creationId xmlns="" xmlns:a16="http://schemas.microsoft.com/office/drawing/2014/main" id="{1DAA7F82-F2BB-4CEB-855D-D808AE1CB3C4}"/>
              </a:ext>
            </a:extLst>
          </p:cNvPr>
          <p:cNvSpPr/>
          <p:nvPr/>
        </p:nvSpPr>
        <p:spPr>
          <a:xfrm>
            <a:off x="4969476" y="1873692"/>
            <a:ext cx="1340400" cy="374700"/>
          </a:xfrm>
          <a:prstGeom prst="roundRect">
            <a:avLst>
              <a:gd name="adj" fmla="val 50000"/>
            </a:avLst>
          </a:prstGeom>
          <a:solidFill>
            <a:srgbClr val="FABE0C"/>
          </a:solidFill>
          <a:ln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600" dirty="0">
                <a:solidFill>
                  <a:srgbClr val="FFFFFF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자아실현</a:t>
            </a:r>
            <a:endParaRPr sz="1600" dirty="0">
              <a:solidFill>
                <a:srgbClr val="FFFFFF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07" name="Google Shape;340;p33">
            <a:extLst>
              <a:ext uri="{FF2B5EF4-FFF2-40B4-BE49-F238E27FC236}">
                <a16:creationId xmlns="" xmlns:a16="http://schemas.microsoft.com/office/drawing/2014/main" id="{B7E6189A-E31A-46DF-8A02-39C0E8B9BD1A}"/>
              </a:ext>
            </a:extLst>
          </p:cNvPr>
          <p:cNvSpPr/>
          <p:nvPr/>
        </p:nvSpPr>
        <p:spPr>
          <a:xfrm>
            <a:off x="7132330" y="1880484"/>
            <a:ext cx="1340400" cy="374700"/>
          </a:xfrm>
          <a:prstGeom prst="roundRect">
            <a:avLst>
              <a:gd name="adj" fmla="val 50000"/>
            </a:avLst>
          </a:prstGeom>
          <a:solidFill>
            <a:srgbClr val="FABE0C"/>
          </a:solidFill>
          <a:ln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600">
                <a:solidFill>
                  <a:srgbClr val="FFFFFF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취미</a:t>
            </a:r>
            <a:r>
              <a:rPr lang="en-US" altLang="ko-KR" sz="1600">
                <a:solidFill>
                  <a:srgbClr val="FFFFFF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/</a:t>
            </a:r>
            <a:r>
              <a:rPr lang="ko-KR" altLang="en-US" sz="1600" dirty="0">
                <a:solidFill>
                  <a:srgbClr val="FFFFFF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건강</a:t>
            </a:r>
            <a:endParaRPr sz="1600" dirty="0">
              <a:solidFill>
                <a:srgbClr val="FFFFFF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DAB1F13D-6943-4A7A-BA27-AA9A9FCF551D}"/>
              </a:ext>
            </a:extLst>
          </p:cNvPr>
          <p:cNvSpPr txBox="1"/>
          <p:nvPr/>
        </p:nvSpPr>
        <p:spPr>
          <a:xfrm>
            <a:off x="145472" y="2533258"/>
            <a:ext cx="217880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b="1" dirty="0" err="1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캐쉬</a:t>
            </a:r>
            <a:r>
              <a:rPr lang="ko-KR" altLang="en-US" b="1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 </a:t>
            </a:r>
            <a:r>
              <a:rPr lang="ko-KR" altLang="en-US" b="1" dirty="0" err="1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카우</a:t>
            </a:r>
            <a:r>
              <a:rPr lang="ko-KR" altLang="en-US" b="1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 만들기 </a:t>
            </a:r>
            <a:endParaRPr lang="en-US" altLang="ko-KR" b="1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b="1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b="1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전세 </a:t>
            </a:r>
            <a:r>
              <a:rPr lang="ko-KR" altLang="en-US" b="1" dirty="0" err="1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레버리지</a:t>
            </a:r>
            <a:endParaRPr lang="en-US" altLang="ko-KR" b="1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b="1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 </a:t>
            </a:r>
            <a:r>
              <a:rPr lang="ko-KR" altLang="en-US" b="1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시스템 만들기 </a:t>
            </a:r>
            <a:endParaRPr lang="en-US" altLang="ko-KR" b="1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순자산 </a:t>
            </a:r>
            <a:r>
              <a:rPr lang="en-US" altLang="ko-KR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50</a:t>
            </a:r>
            <a:r>
              <a:rPr lang="ko-KR" altLang="en-US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억 마련</a:t>
            </a:r>
            <a:endParaRPr lang="en-US" altLang="ko-KR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전국 아파트 </a:t>
            </a:r>
            <a:r>
              <a:rPr lang="en-US" altLang="ko-KR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20</a:t>
            </a:r>
            <a:r>
              <a:rPr lang="ko-KR" altLang="en-US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채 소유 </a:t>
            </a:r>
            <a:endParaRPr lang="en-US" altLang="ko-KR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자식에게 건물 물려주기</a:t>
            </a:r>
            <a:endParaRPr lang="en-US" altLang="ko-KR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="" xmlns:a16="http://schemas.microsoft.com/office/drawing/2014/main" id="{5F2B7CF8-F4B6-4008-86D2-AAB959D89F76}"/>
              </a:ext>
            </a:extLst>
          </p:cNvPr>
          <p:cNvSpPr txBox="1"/>
          <p:nvPr/>
        </p:nvSpPr>
        <p:spPr>
          <a:xfrm>
            <a:off x="2314028" y="2533258"/>
            <a:ext cx="254589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b="1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아내와 영원한 친구</a:t>
            </a:r>
            <a:endParaRPr lang="en-US" altLang="ko-KR" b="1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b="1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b="1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가족들에게 항상 감사하기</a:t>
            </a:r>
            <a:endParaRPr lang="en-US" altLang="ko-KR" b="1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후원자 되기 </a:t>
            </a:r>
            <a:endParaRPr lang="en-US" altLang="ko-KR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내가 아는 지식 나누어 주기 </a:t>
            </a:r>
            <a:endParaRPr lang="en-US" altLang="ko-KR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="" xmlns:a16="http://schemas.microsoft.com/office/drawing/2014/main" id="{274266B5-7A63-4019-8EA9-9C01B9B7984F}"/>
              </a:ext>
            </a:extLst>
          </p:cNvPr>
          <p:cNvSpPr txBox="1"/>
          <p:nvPr/>
        </p:nvSpPr>
        <p:spPr>
          <a:xfrm>
            <a:off x="4743574" y="2533258"/>
            <a:ext cx="185512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사업가</a:t>
            </a:r>
            <a:r>
              <a:rPr lang="en-US" altLang="ko-KR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 </a:t>
            </a:r>
            <a:r>
              <a:rPr lang="ko-KR" altLang="en-US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겸 </a:t>
            </a:r>
            <a:r>
              <a:rPr lang="ko-KR" altLang="en-US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투자자로</a:t>
            </a:r>
            <a:endParaRPr lang="en-US" altLang="ko-KR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투자 </a:t>
            </a:r>
            <a:r>
              <a:rPr lang="ko-KR" altLang="en-US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공부 </a:t>
            </a:r>
            <a:r>
              <a:rPr lang="ko-KR" altLang="en-US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지속</a:t>
            </a:r>
            <a:endParaRPr lang="en-US" altLang="ko-KR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꾸준한 독서 </a:t>
            </a:r>
            <a:endParaRPr lang="en-US" altLang="ko-KR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월부에서 강의하기</a:t>
            </a:r>
            <a:endParaRPr lang="en-US" altLang="ko-KR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="" xmlns:a16="http://schemas.microsoft.com/office/drawing/2014/main" id="{DDBB05BA-EA7B-4DAF-95B4-BB503C9AF5BE}"/>
              </a:ext>
            </a:extLst>
          </p:cNvPr>
          <p:cNvSpPr txBox="1"/>
          <p:nvPr/>
        </p:nvSpPr>
        <p:spPr>
          <a:xfrm>
            <a:off x="6823308" y="2533258"/>
            <a:ext cx="191911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b="1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독서 </a:t>
            </a:r>
            <a:r>
              <a:rPr lang="en-US" altLang="ko-KR" b="1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(</a:t>
            </a:r>
            <a:r>
              <a:rPr lang="ko-KR" altLang="en-US" b="1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연 </a:t>
            </a:r>
            <a:r>
              <a:rPr lang="en-US" altLang="ko-KR" b="1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50</a:t>
            </a:r>
            <a:r>
              <a:rPr lang="ko-KR" altLang="en-US" b="1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권</a:t>
            </a:r>
            <a:r>
              <a:rPr lang="en-US" altLang="ko-KR" b="1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)</a:t>
            </a:r>
          </a:p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해외여행 연</a:t>
            </a:r>
            <a:r>
              <a:rPr lang="en-US" altLang="ko-KR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1</a:t>
            </a:r>
            <a:r>
              <a:rPr lang="ko-KR" altLang="en-US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회 이상</a:t>
            </a:r>
            <a:endParaRPr lang="en-US" altLang="ko-KR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뮤지컬 연</a:t>
            </a:r>
            <a:r>
              <a:rPr lang="en-US" altLang="ko-KR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1</a:t>
            </a:r>
            <a:r>
              <a:rPr lang="ko-KR" altLang="en-US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회 이상</a:t>
            </a:r>
            <a:endParaRPr lang="en-US" altLang="ko-KR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-1</a:t>
            </a:r>
            <a:r>
              <a:rPr lang="ko-KR" altLang="en-US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달 살기 </a:t>
            </a:r>
            <a:r>
              <a:rPr lang="ko-KR" altLang="en-US" dirty="0" err="1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챌린지</a:t>
            </a:r>
            <a:r>
              <a:rPr lang="ko-KR" altLang="en-US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 </a:t>
            </a:r>
            <a:endParaRPr lang="en-US" altLang="ko-KR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주 </a:t>
            </a:r>
            <a:r>
              <a:rPr lang="en-US" altLang="ko-KR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3</a:t>
            </a:r>
            <a:r>
              <a:rPr lang="ko-KR" altLang="en-US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회 이상 운동</a:t>
            </a:r>
            <a:endParaRPr lang="en-US" altLang="ko-KR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pPr algn="ctr"/>
            <a:endParaRPr lang="en-US" altLang="ko-KR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="" xmlns:a16="http://schemas.microsoft.com/office/drawing/2014/main" id="{17A377D6-B8E0-4DCB-9697-CA01E26EACA6}"/>
              </a:ext>
            </a:extLst>
          </p:cNvPr>
          <p:cNvCxnSpPr>
            <a:cxnSpLocks/>
          </p:cNvCxnSpPr>
          <p:nvPr/>
        </p:nvCxnSpPr>
        <p:spPr>
          <a:xfrm>
            <a:off x="2419471" y="1873692"/>
            <a:ext cx="0" cy="2152208"/>
          </a:xfrm>
          <a:prstGeom prst="line">
            <a:avLst/>
          </a:prstGeom>
          <a:ln w="9525" cap="flat" cmpd="sng" algn="ctr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6" name="직선 연결선 15">
            <a:extLst>
              <a:ext uri="{FF2B5EF4-FFF2-40B4-BE49-F238E27FC236}">
                <a16:creationId xmlns="" xmlns:a16="http://schemas.microsoft.com/office/drawing/2014/main" id="{AB253356-2707-49E5-9C8F-8D10A69A2586}"/>
              </a:ext>
            </a:extLst>
          </p:cNvPr>
          <p:cNvCxnSpPr>
            <a:cxnSpLocks/>
          </p:cNvCxnSpPr>
          <p:nvPr/>
        </p:nvCxnSpPr>
        <p:spPr>
          <a:xfrm>
            <a:off x="6734854" y="1873692"/>
            <a:ext cx="0" cy="2152208"/>
          </a:xfrm>
          <a:prstGeom prst="line">
            <a:avLst/>
          </a:prstGeom>
          <a:ln w="9525" cap="flat" cmpd="sng" algn="ctr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7" name="직선 연결선 16">
            <a:extLst>
              <a:ext uri="{FF2B5EF4-FFF2-40B4-BE49-F238E27FC236}">
                <a16:creationId xmlns="" xmlns:a16="http://schemas.microsoft.com/office/drawing/2014/main" id="{DC0D705C-4B89-438C-94F9-6A79EFD54723}"/>
              </a:ext>
            </a:extLst>
          </p:cNvPr>
          <p:cNvCxnSpPr>
            <a:cxnSpLocks/>
          </p:cNvCxnSpPr>
          <p:nvPr/>
        </p:nvCxnSpPr>
        <p:spPr>
          <a:xfrm>
            <a:off x="4572000" y="1873692"/>
            <a:ext cx="0" cy="2152208"/>
          </a:xfrm>
          <a:prstGeom prst="line">
            <a:avLst/>
          </a:prstGeom>
          <a:ln w="9525" cap="flat" cmpd="sng" algn="ctr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직선 화살표 연결선 14">
            <a:extLst>
              <a:ext uri="{FF2B5EF4-FFF2-40B4-BE49-F238E27FC236}">
                <a16:creationId xmlns="" xmlns:a16="http://schemas.microsoft.com/office/drawing/2014/main" id="{FB0E691A-6F21-43E8-93DA-271776078AA7}"/>
              </a:ext>
            </a:extLst>
          </p:cNvPr>
          <p:cNvCxnSpPr>
            <a:cxnSpLocks/>
          </p:cNvCxnSpPr>
          <p:nvPr/>
        </p:nvCxnSpPr>
        <p:spPr>
          <a:xfrm>
            <a:off x="294127" y="2925313"/>
            <a:ext cx="8641941" cy="0"/>
          </a:xfrm>
          <a:prstGeom prst="straightConnector1">
            <a:avLst/>
          </a:prstGeom>
          <a:ln w="9525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E903F8C-8A58-4512-A470-6FBDC953E4D1}"/>
              </a:ext>
            </a:extLst>
          </p:cNvPr>
          <p:cNvSpPr txBox="1"/>
          <p:nvPr/>
        </p:nvSpPr>
        <p:spPr>
          <a:xfrm>
            <a:off x="230016" y="194818"/>
            <a:ext cx="38587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>
                <a:solidFill>
                  <a:schemeClr val="tx1"/>
                </a:solidFill>
                <a:latin typeface="HS봄바람체 2.0" panose="00000503030000020004" pitchFamily="2" charset="-127"/>
                <a:ea typeface="HS봄바람체 2.0" panose="00000503030000020004" pitchFamily="2" charset="-127"/>
              </a:rPr>
              <a:t>꿈을 위한 </a:t>
            </a:r>
            <a:r>
              <a:rPr lang="en-US" altLang="ko-KR" sz="2800">
                <a:solidFill>
                  <a:schemeClr val="tx1"/>
                </a:solidFill>
                <a:latin typeface="HS봄바람체 2.0" panose="00000503030000020004" pitchFamily="2" charset="-127"/>
                <a:ea typeface="HS봄바람체 2.0" panose="00000503030000020004" pitchFamily="2" charset="-127"/>
              </a:rPr>
              <a:t>5</a:t>
            </a:r>
            <a:r>
              <a:rPr lang="ko-KR" altLang="en-US" sz="2800">
                <a:solidFill>
                  <a:schemeClr val="tx1"/>
                </a:solidFill>
                <a:latin typeface="HS봄바람체 2.0" panose="00000503030000020004" pitchFamily="2" charset="-127"/>
                <a:ea typeface="HS봄바람체 2.0" panose="00000503030000020004" pitchFamily="2" charset="-127"/>
              </a:rPr>
              <a:t>년단위 로드맵</a:t>
            </a:r>
            <a:endParaRPr lang="en-US" altLang="ko-KR" sz="2800">
              <a:solidFill>
                <a:schemeClr val="tx1"/>
              </a:solidFill>
              <a:latin typeface="HS봄바람체 2.0" panose="00000503030000020004" pitchFamily="2" charset="-127"/>
              <a:ea typeface="HS봄바람체 2.0" panose="00000503030000020004" pitchFamily="2" charset="-127"/>
            </a:endParaRPr>
          </a:p>
          <a:p>
            <a:r>
              <a:rPr lang="en-US" altLang="ko-KR" sz="1200">
                <a:solidFill>
                  <a:schemeClr val="tx1"/>
                </a:solidFill>
                <a:latin typeface="HS봄바람체 2.0" panose="00000503030000020004" pitchFamily="2" charset="-127"/>
                <a:ea typeface="HS봄바람체 2.0" panose="00000503030000020004" pitchFamily="2" charset="-127"/>
              </a:rPr>
              <a:t>ROADMAP TO MY DREAMS</a:t>
            </a:r>
            <a:endParaRPr lang="ko-KR" altLang="en-US" sz="2800" dirty="0">
              <a:solidFill>
                <a:schemeClr val="tx1"/>
              </a:solidFill>
              <a:latin typeface="HS봄바람체 2.0" panose="00000503030000020004" pitchFamily="2" charset="-127"/>
              <a:ea typeface="HS봄바람체 2.0" panose="00000503030000020004" pitchFamily="2" charset="-127"/>
            </a:endParaRPr>
          </a:p>
        </p:txBody>
      </p:sp>
      <p:cxnSp>
        <p:nvCxnSpPr>
          <p:cNvPr id="99" name="Google Shape;320;p33">
            <a:extLst>
              <a:ext uri="{FF2B5EF4-FFF2-40B4-BE49-F238E27FC236}">
                <a16:creationId xmlns="" xmlns:a16="http://schemas.microsoft.com/office/drawing/2014/main" id="{EBFB92A8-CD8D-45CB-976A-F6608C6251EF}"/>
              </a:ext>
            </a:extLst>
          </p:cNvPr>
          <p:cNvCxnSpPr>
            <a:cxnSpLocks/>
          </p:cNvCxnSpPr>
          <p:nvPr/>
        </p:nvCxnSpPr>
        <p:spPr>
          <a:xfrm>
            <a:off x="230016" y="1029925"/>
            <a:ext cx="8731104" cy="0"/>
          </a:xfrm>
          <a:prstGeom prst="straightConnector1">
            <a:avLst/>
          </a:prstGeom>
          <a:noFill/>
          <a:ln w="19050" cap="flat" cmpd="sng">
            <a:solidFill>
              <a:srgbClr val="3B57C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Google Shape;340;p33">
            <a:extLst>
              <a:ext uri="{FF2B5EF4-FFF2-40B4-BE49-F238E27FC236}">
                <a16:creationId xmlns="" xmlns:a16="http://schemas.microsoft.com/office/drawing/2014/main" id="{2E208CEA-3A1B-40D4-AA70-36D84938F3AC}"/>
              </a:ext>
            </a:extLst>
          </p:cNvPr>
          <p:cNvSpPr/>
          <p:nvPr/>
        </p:nvSpPr>
        <p:spPr>
          <a:xfrm>
            <a:off x="582647" y="2737963"/>
            <a:ext cx="818868" cy="374700"/>
          </a:xfrm>
          <a:prstGeom prst="roundRect">
            <a:avLst>
              <a:gd name="adj" fmla="val 50000"/>
            </a:avLst>
          </a:prstGeom>
          <a:solidFill>
            <a:srgbClr val="FABE0C"/>
          </a:solidFill>
          <a:ln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sz="1600" dirty="0" smtClean="0">
                <a:solidFill>
                  <a:srgbClr val="FFFFFF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2023</a:t>
            </a:r>
            <a:endParaRPr sz="1600" dirty="0">
              <a:solidFill>
                <a:srgbClr val="FFFFFF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5" name="Google Shape;340;p33">
            <a:extLst>
              <a:ext uri="{FF2B5EF4-FFF2-40B4-BE49-F238E27FC236}">
                <a16:creationId xmlns="" xmlns:a16="http://schemas.microsoft.com/office/drawing/2014/main" id="{7D59AD17-2634-41B3-81C3-147D4043F7B3}"/>
              </a:ext>
            </a:extLst>
          </p:cNvPr>
          <p:cNvSpPr/>
          <p:nvPr/>
        </p:nvSpPr>
        <p:spPr>
          <a:xfrm>
            <a:off x="2390314" y="2737963"/>
            <a:ext cx="818868" cy="374700"/>
          </a:xfrm>
          <a:prstGeom prst="roundRect">
            <a:avLst>
              <a:gd name="adj" fmla="val 50000"/>
            </a:avLst>
          </a:prstGeom>
          <a:solidFill>
            <a:srgbClr val="FABE0C"/>
          </a:solidFill>
          <a:ln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sz="1600" dirty="0" smtClean="0">
                <a:solidFill>
                  <a:srgbClr val="FFFFFF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2028</a:t>
            </a:r>
            <a:endParaRPr sz="1600" dirty="0">
              <a:solidFill>
                <a:srgbClr val="FFFFFF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6" name="Google Shape;340;p33">
            <a:extLst>
              <a:ext uri="{FF2B5EF4-FFF2-40B4-BE49-F238E27FC236}">
                <a16:creationId xmlns="" xmlns:a16="http://schemas.microsoft.com/office/drawing/2014/main" id="{CFEF237F-D179-4654-8E75-ACDA1C870888}"/>
              </a:ext>
            </a:extLst>
          </p:cNvPr>
          <p:cNvSpPr/>
          <p:nvPr/>
        </p:nvSpPr>
        <p:spPr>
          <a:xfrm>
            <a:off x="4197982" y="2737963"/>
            <a:ext cx="818868" cy="374700"/>
          </a:xfrm>
          <a:prstGeom prst="roundRect">
            <a:avLst>
              <a:gd name="adj" fmla="val 50000"/>
            </a:avLst>
          </a:prstGeom>
          <a:solidFill>
            <a:srgbClr val="FABE0C"/>
          </a:solidFill>
          <a:ln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sz="1600" dirty="0" smtClean="0">
                <a:solidFill>
                  <a:srgbClr val="FFFFFF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2033</a:t>
            </a:r>
            <a:endParaRPr sz="1600" dirty="0">
              <a:solidFill>
                <a:srgbClr val="FFFFFF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7" name="Google Shape;340;p33">
            <a:extLst>
              <a:ext uri="{FF2B5EF4-FFF2-40B4-BE49-F238E27FC236}">
                <a16:creationId xmlns="" xmlns:a16="http://schemas.microsoft.com/office/drawing/2014/main" id="{E6B07D69-F2A4-4519-8EE8-2C2F02ED1F32}"/>
              </a:ext>
            </a:extLst>
          </p:cNvPr>
          <p:cNvSpPr/>
          <p:nvPr/>
        </p:nvSpPr>
        <p:spPr>
          <a:xfrm>
            <a:off x="6005649" y="2737963"/>
            <a:ext cx="818868" cy="374700"/>
          </a:xfrm>
          <a:prstGeom prst="roundRect">
            <a:avLst>
              <a:gd name="adj" fmla="val 50000"/>
            </a:avLst>
          </a:prstGeom>
          <a:solidFill>
            <a:srgbClr val="FABE0C"/>
          </a:solidFill>
          <a:ln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sz="1600" dirty="0" smtClean="0">
                <a:solidFill>
                  <a:srgbClr val="FFFFFF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2038</a:t>
            </a:r>
            <a:endParaRPr sz="1600" dirty="0">
              <a:solidFill>
                <a:srgbClr val="FFFFFF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7" name="Google Shape;340;p33">
            <a:extLst>
              <a:ext uri="{FF2B5EF4-FFF2-40B4-BE49-F238E27FC236}">
                <a16:creationId xmlns="" xmlns:a16="http://schemas.microsoft.com/office/drawing/2014/main" id="{C66E21FF-BF00-44C1-BDBD-0150971414C9}"/>
              </a:ext>
            </a:extLst>
          </p:cNvPr>
          <p:cNvSpPr/>
          <p:nvPr/>
        </p:nvSpPr>
        <p:spPr>
          <a:xfrm>
            <a:off x="7813317" y="2737963"/>
            <a:ext cx="818868" cy="374700"/>
          </a:xfrm>
          <a:prstGeom prst="roundRect">
            <a:avLst>
              <a:gd name="adj" fmla="val 50000"/>
            </a:avLst>
          </a:prstGeom>
          <a:solidFill>
            <a:srgbClr val="FABE0C"/>
          </a:solidFill>
          <a:ln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sz="1600" dirty="0" smtClean="0">
                <a:solidFill>
                  <a:srgbClr val="FFFFFF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2043</a:t>
            </a:r>
            <a:endParaRPr sz="1600" dirty="0">
              <a:solidFill>
                <a:srgbClr val="FFFFFF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41D30015-D1A7-40F2-B4BF-10DAE9E33AF8}"/>
              </a:ext>
            </a:extLst>
          </p:cNvPr>
          <p:cNvSpPr txBox="1"/>
          <p:nvPr/>
        </p:nvSpPr>
        <p:spPr>
          <a:xfrm>
            <a:off x="204989" y="3275655"/>
            <a:ext cx="17427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sz="1200" b="1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투자 </a:t>
            </a:r>
            <a:r>
              <a:rPr lang="ko-KR" altLang="en-US" sz="1200" b="1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공부 </a:t>
            </a:r>
            <a:r>
              <a:rPr lang="ko-KR" altLang="en-US" sz="1200" b="1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시작</a:t>
            </a:r>
            <a:endParaRPr lang="en-US" altLang="ko-KR" sz="1200" b="1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ko-KR" altLang="en-US" sz="1200" b="1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 열기</a:t>
            </a:r>
            <a:r>
              <a:rPr lang="en-US" altLang="ko-KR" sz="1200" b="1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,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실전반</a:t>
            </a:r>
            <a:r>
              <a:rPr lang="ko-KR" altLang="en-US" sz="1200" b="1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 수강</a:t>
            </a:r>
            <a:endParaRPr lang="en-US" altLang="ko-KR" sz="1200" b="1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sz="1200" b="1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sz="1200" b="1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꾸준한 독서</a:t>
            </a:r>
            <a:endParaRPr lang="en-US" altLang="ko-KR" sz="1200" b="1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sz="1200" b="1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(</a:t>
            </a:r>
            <a:r>
              <a:rPr lang="ko-KR" altLang="en-US" sz="1200" b="1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연간 </a:t>
            </a:r>
            <a:r>
              <a:rPr lang="en-US" altLang="ko-KR" sz="1200" b="1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50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권이상</a:t>
            </a:r>
            <a:r>
              <a:rPr lang="en-US" altLang="ko-KR" sz="1200" b="1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)</a:t>
            </a:r>
          </a:p>
          <a:p>
            <a:r>
              <a:rPr lang="en-US" altLang="ko-KR" sz="1200" b="1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sz="1200" b="1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자산 재배치</a:t>
            </a:r>
            <a:endParaRPr lang="en-US" altLang="ko-KR" sz="1200" b="1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sz="1200" b="1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sz="1200" b="1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확실한 투자방향 설정</a:t>
            </a:r>
            <a:endParaRPr lang="en-US" altLang="ko-KR" sz="1200" b="1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878DEE6C-5C0A-4D65-9378-5115340AA757}"/>
              </a:ext>
            </a:extLst>
          </p:cNvPr>
          <p:cNvSpPr txBox="1"/>
          <p:nvPr/>
        </p:nvSpPr>
        <p:spPr>
          <a:xfrm>
            <a:off x="1872999" y="1427929"/>
            <a:ext cx="177484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최소 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3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호기이상 투자</a:t>
            </a:r>
            <a:endParaRPr lang="en-US" altLang="ko-KR" sz="1200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자산 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3~4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억 달성</a:t>
            </a:r>
            <a:endParaRPr lang="en-US" altLang="ko-KR" sz="1200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꾸준한 독서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투자공부</a:t>
            </a:r>
            <a:endParaRPr lang="en-US" altLang="ko-KR" sz="1200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매일 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3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시간 이상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)</a:t>
            </a:r>
          </a:p>
          <a:p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월부 모든 수업 이수 </a:t>
            </a:r>
            <a:endParaRPr lang="en-US" altLang="ko-KR" sz="1200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든든한 동료 만들기 </a:t>
            </a:r>
            <a:endParaRPr lang="en-US" altLang="ko-KR" sz="1200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endParaRPr lang="en-US" altLang="ko-KR" sz="1200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="" xmlns:a16="http://schemas.microsoft.com/office/drawing/2014/main" id="{C8E5A269-A378-4790-9E4C-4593777E56F4}"/>
              </a:ext>
            </a:extLst>
          </p:cNvPr>
          <p:cNvSpPr txBox="1"/>
          <p:nvPr/>
        </p:nvSpPr>
        <p:spPr>
          <a:xfrm>
            <a:off x="3727678" y="3271059"/>
            <a:ext cx="177484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자산 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10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억 이상 달성</a:t>
            </a:r>
            <a:endParaRPr lang="en-US" altLang="ko-KR" sz="1200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최소 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7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호기 이상</a:t>
            </a:r>
            <a:endParaRPr lang="en-US" altLang="ko-KR" sz="1200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꾸준한 독서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투자공부</a:t>
            </a:r>
            <a:endParaRPr lang="en-US" altLang="ko-KR" sz="1200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매일 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3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시간 이상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)</a:t>
            </a:r>
          </a:p>
          <a:p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투자 노하우 전수 </a:t>
            </a:r>
            <a:endParaRPr lang="en-US" altLang="ko-KR" sz="1200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endParaRPr lang="en-US" altLang="ko-KR" sz="1200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="" xmlns:a16="http://schemas.microsoft.com/office/drawing/2014/main" id="{6A3C563A-B494-47CE-A884-A74AAC234B5F}"/>
              </a:ext>
            </a:extLst>
          </p:cNvPr>
          <p:cNvSpPr txBox="1"/>
          <p:nvPr/>
        </p:nvSpPr>
        <p:spPr>
          <a:xfrm>
            <a:off x="5499311" y="1238865"/>
            <a:ext cx="182934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ko-KR" sz="1200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최소 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12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호기 투자</a:t>
            </a:r>
            <a:endParaRPr lang="en-US" altLang="ko-KR" sz="1200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자산 </a:t>
            </a:r>
            <a:r>
              <a:rPr lang="en-US" altLang="ko-KR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30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억 이상 달성</a:t>
            </a:r>
            <a:endParaRPr lang="en-US" altLang="ko-KR" sz="1200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후원자 되기</a:t>
            </a:r>
            <a:endParaRPr lang="en-US" altLang="ko-KR" sz="1200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꾸준한 독서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투자공부 </a:t>
            </a:r>
            <a:endParaRPr lang="en-US" altLang="ko-KR" sz="1200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매일 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3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시간 이상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)</a:t>
            </a:r>
          </a:p>
          <a:p>
            <a:endParaRPr lang="en-US" altLang="ko-KR" sz="1200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="" xmlns:a16="http://schemas.microsoft.com/office/drawing/2014/main" id="{8153C65B-B4FD-4FAB-8DA7-A8EA17599FC0}"/>
              </a:ext>
            </a:extLst>
          </p:cNvPr>
          <p:cNvSpPr txBox="1"/>
          <p:nvPr/>
        </p:nvSpPr>
        <p:spPr>
          <a:xfrm>
            <a:off x="7276290" y="3271059"/>
            <a:ext cx="18406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월부 강의 </a:t>
            </a:r>
            <a:endParaRPr lang="en-US" altLang="ko-KR" sz="1200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최소 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15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호기 이상 투자</a:t>
            </a:r>
            <a:endParaRPr lang="en-US" altLang="ko-KR" sz="1200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자산 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50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억 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이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상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 </a:t>
            </a:r>
            <a:r>
              <a:rPr lang="ko-KR" altLang="en-US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달성</a:t>
            </a:r>
            <a:endParaRPr lang="en-US" altLang="ko-KR" sz="1200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행복한 은퇴 생활 </a:t>
            </a:r>
            <a:r>
              <a:rPr lang="ko-KR" altLang="en-US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시작</a:t>
            </a:r>
            <a:endParaRPr lang="en-US" altLang="ko-KR" sz="1200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34469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타원 2">
            <a:extLst>
              <a:ext uri="{FF2B5EF4-FFF2-40B4-BE49-F238E27FC236}">
                <a16:creationId xmlns="" xmlns:a16="http://schemas.microsoft.com/office/drawing/2014/main" id="{95C4F895-F81D-4747-900F-6F746D98AD35}"/>
              </a:ext>
            </a:extLst>
          </p:cNvPr>
          <p:cNvSpPr/>
          <p:nvPr/>
        </p:nvSpPr>
        <p:spPr>
          <a:xfrm>
            <a:off x="940780" y="1534678"/>
            <a:ext cx="2878372" cy="2878372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E903F8C-8A58-4512-A470-6FBDC953E4D1}"/>
              </a:ext>
            </a:extLst>
          </p:cNvPr>
          <p:cNvSpPr txBox="1"/>
          <p:nvPr/>
        </p:nvSpPr>
        <p:spPr>
          <a:xfrm>
            <a:off x="230016" y="194818"/>
            <a:ext cx="23920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>
                <a:solidFill>
                  <a:schemeClr val="tx1"/>
                </a:solidFill>
                <a:latin typeface="HS봄바람체 2.0" panose="00000503030000020004" pitchFamily="2" charset="-127"/>
                <a:ea typeface="HS봄바람체 2.0" panose="00000503030000020004" pitchFamily="2" charset="-127"/>
              </a:rPr>
              <a:t>노후자금 계산</a:t>
            </a:r>
            <a:endParaRPr lang="en-US" altLang="ko-KR" sz="2800" dirty="0">
              <a:solidFill>
                <a:schemeClr val="tx1"/>
              </a:solidFill>
              <a:latin typeface="HS봄바람체 2.0" panose="00000503030000020004" pitchFamily="2" charset="-127"/>
              <a:ea typeface="HS봄바람체 2.0" panose="00000503030000020004" pitchFamily="2" charset="-127"/>
            </a:endParaRPr>
          </a:p>
          <a:p>
            <a:r>
              <a:rPr lang="en-US" altLang="ko-KR" sz="1200" dirty="0">
                <a:solidFill>
                  <a:schemeClr val="tx1"/>
                </a:solidFill>
                <a:latin typeface="HS봄바람체 2.0" panose="00000503030000020004" pitchFamily="2" charset="-127"/>
                <a:ea typeface="HS봄바람체 2.0" panose="00000503030000020004" pitchFamily="2" charset="-127"/>
              </a:rPr>
              <a:t>RETIREMENT NEST EGG</a:t>
            </a:r>
            <a:endParaRPr lang="ko-KR" altLang="en-US" sz="2800" dirty="0">
              <a:solidFill>
                <a:schemeClr val="tx1"/>
              </a:solidFill>
              <a:latin typeface="HS봄바람체 2.0" panose="00000503030000020004" pitchFamily="2" charset="-127"/>
              <a:ea typeface="HS봄바람체 2.0" panose="00000503030000020004" pitchFamily="2" charset="-127"/>
            </a:endParaRPr>
          </a:p>
        </p:txBody>
      </p:sp>
      <p:cxnSp>
        <p:nvCxnSpPr>
          <p:cNvPr id="99" name="Google Shape;320;p33">
            <a:extLst>
              <a:ext uri="{FF2B5EF4-FFF2-40B4-BE49-F238E27FC236}">
                <a16:creationId xmlns="" xmlns:a16="http://schemas.microsoft.com/office/drawing/2014/main" id="{EBFB92A8-CD8D-45CB-976A-F6608C6251EF}"/>
              </a:ext>
            </a:extLst>
          </p:cNvPr>
          <p:cNvCxnSpPr>
            <a:cxnSpLocks/>
          </p:cNvCxnSpPr>
          <p:nvPr/>
        </p:nvCxnSpPr>
        <p:spPr>
          <a:xfrm>
            <a:off x="230016" y="1029925"/>
            <a:ext cx="8731104" cy="0"/>
          </a:xfrm>
          <a:prstGeom prst="straightConnector1">
            <a:avLst/>
          </a:prstGeom>
          <a:noFill/>
          <a:ln w="19050" cap="flat" cmpd="sng">
            <a:solidFill>
              <a:srgbClr val="3B57CF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2" name="Google Shape;2701;p66">
            <a:extLst>
              <a:ext uri="{FF2B5EF4-FFF2-40B4-BE49-F238E27FC236}">
                <a16:creationId xmlns="" xmlns:a16="http://schemas.microsoft.com/office/drawing/2014/main" id="{62671514-4192-46B1-9726-52C192739E84}"/>
              </a:ext>
            </a:extLst>
          </p:cNvPr>
          <p:cNvGrpSpPr/>
          <p:nvPr/>
        </p:nvGrpSpPr>
        <p:grpSpPr>
          <a:xfrm>
            <a:off x="5089717" y="4131962"/>
            <a:ext cx="360722" cy="359777"/>
            <a:chOff x="3599700" y="1954475"/>
            <a:chExt cx="296175" cy="295400"/>
          </a:xfrm>
        </p:grpSpPr>
        <p:sp>
          <p:nvSpPr>
            <p:cNvPr id="13" name="Google Shape;2702;p66">
              <a:extLst>
                <a:ext uri="{FF2B5EF4-FFF2-40B4-BE49-F238E27FC236}">
                  <a16:creationId xmlns="" xmlns:a16="http://schemas.microsoft.com/office/drawing/2014/main" id="{EC8665B8-0C72-4683-8AC8-A95F1248DF31}"/>
                </a:ext>
              </a:extLst>
            </p:cNvPr>
            <p:cNvSpPr/>
            <p:nvPr/>
          </p:nvSpPr>
          <p:spPr>
            <a:xfrm>
              <a:off x="3599700" y="1954475"/>
              <a:ext cx="296175" cy="295400"/>
            </a:xfrm>
            <a:custGeom>
              <a:avLst/>
              <a:gdLst/>
              <a:ahLst/>
              <a:cxnLst/>
              <a:rect l="l" t="t" r="r" b="b"/>
              <a:pathLst>
                <a:path w="11847" h="11816" extrusionOk="0">
                  <a:moveTo>
                    <a:pt x="3151" y="694"/>
                  </a:moveTo>
                  <a:cubicBezTo>
                    <a:pt x="3718" y="694"/>
                    <a:pt x="4159" y="1166"/>
                    <a:pt x="4159" y="1734"/>
                  </a:cubicBezTo>
                  <a:cubicBezTo>
                    <a:pt x="4159" y="2301"/>
                    <a:pt x="3686" y="2742"/>
                    <a:pt x="3151" y="2742"/>
                  </a:cubicBezTo>
                  <a:cubicBezTo>
                    <a:pt x="2584" y="2742"/>
                    <a:pt x="2111" y="2269"/>
                    <a:pt x="2111" y="1734"/>
                  </a:cubicBezTo>
                  <a:cubicBezTo>
                    <a:pt x="2080" y="1166"/>
                    <a:pt x="2552" y="694"/>
                    <a:pt x="3151" y="694"/>
                  </a:cubicBezTo>
                  <a:close/>
                  <a:moveTo>
                    <a:pt x="8727" y="694"/>
                  </a:moveTo>
                  <a:cubicBezTo>
                    <a:pt x="9326" y="694"/>
                    <a:pt x="9767" y="1166"/>
                    <a:pt x="9767" y="1734"/>
                  </a:cubicBezTo>
                  <a:cubicBezTo>
                    <a:pt x="9767" y="2301"/>
                    <a:pt x="9294" y="2742"/>
                    <a:pt x="8727" y="2742"/>
                  </a:cubicBezTo>
                  <a:cubicBezTo>
                    <a:pt x="8128" y="2742"/>
                    <a:pt x="7719" y="2269"/>
                    <a:pt x="7719" y="1734"/>
                  </a:cubicBezTo>
                  <a:cubicBezTo>
                    <a:pt x="7656" y="1166"/>
                    <a:pt x="8128" y="694"/>
                    <a:pt x="8727" y="694"/>
                  </a:cubicBezTo>
                  <a:close/>
                  <a:moveTo>
                    <a:pt x="5923" y="4852"/>
                  </a:moveTo>
                  <a:cubicBezTo>
                    <a:pt x="6522" y="4852"/>
                    <a:pt x="6994" y="5325"/>
                    <a:pt x="6994" y="5861"/>
                  </a:cubicBezTo>
                  <a:cubicBezTo>
                    <a:pt x="6994" y="6396"/>
                    <a:pt x="6522" y="6869"/>
                    <a:pt x="5923" y="6869"/>
                  </a:cubicBezTo>
                  <a:cubicBezTo>
                    <a:pt x="5356" y="6869"/>
                    <a:pt x="4883" y="6428"/>
                    <a:pt x="4883" y="5861"/>
                  </a:cubicBezTo>
                  <a:cubicBezTo>
                    <a:pt x="4883" y="5294"/>
                    <a:pt x="5356" y="4852"/>
                    <a:pt x="5923" y="4852"/>
                  </a:cubicBezTo>
                  <a:close/>
                  <a:moveTo>
                    <a:pt x="3151" y="3466"/>
                  </a:moveTo>
                  <a:cubicBezTo>
                    <a:pt x="3875" y="3466"/>
                    <a:pt x="4600" y="3813"/>
                    <a:pt x="5072" y="4380"/>
                  </a:cubicBezTo>
                  <a:cubicBezTo>
                    <a:pt x="4537" y="4695"/>
                    <a:pt x="4159" y="5231"/>
                    <a:pt x="4159" y="5861"/>
                  </a:cubicBezTo>
                  <a:cubicBezTo>
                    <a:pt x="4159" y="6239"/>
                    <a:pt x="4285" y="6617"/>
                    <a:pt x="4505" y="6900"/>
                  </a:cubicBezTo>
                  <a:lnTo>
                    <a:pt x="693" y="6900"/>
                  </a:lnTo>
                  <a:lnTo>
                    <a:pt x="693" y="5892"/>
                  </a:lnTo>
                  <a:cubicBezTo>
                    <a:pt x="693" y="4569"/>
                    <a:pt x="1796" y="3466"/>
                    <a:pt x="3151" y="3466"/>
                  </a:cubicBezTo>
                  <a:close/>
                  <a:moveTo>
                    <a:pt x="8696" y="3498"/>
                  </a:moveTo>
                  <a:cubicBezTo>
                    <a:pt x="10019" y="3498"/>
                    <a:pt x="11121" y="4600"/>
                    <a:pt x="11121" y="5955"/>
                  </a:cubicBezTo>
                  <a:lnTo>
                    <a:pt x="11121" y="6932"/>
                  </a:lnTo>
                  <a:lnTo>
                    <a:pt x="7309" y="6932"/>
                  </a:lnTo>
                  <a:cubicBezTo>
                    <a:pt x="7561" y="6617"/>
                    <a:pt x="7656" y="6270"/>
                    <a:pt x="7656" y="5892"/>
                  </a:cubicBezTo>
                  <a:cubicBezTo>
                    <a:pt x="7656" y="5262"/>
                    <a:pt x="7309" y="4726"/>
                    <a:pt x="6774" y="4411"/>
                  </a:cubicBezTo>
                  <a:cubicBezTo>
                    <a:pt x="7215" y="3813"/>
                    <a:pt x="7939" y="3498"/>
                    <a:pt x="8696" y="3498"/>
                  </a:cubicBezTo>
                  <a:close/>
                  <a:moveTo>
                    <a:pt x="5923" y="7625"/>
                  </a:moveTo>
                  <a:cubicBezTo>
                    <a:pt x="6207" y="7625"/>
                    <a:pt x="6490" y="7656"/>
                    <a:pt x="6711" y="7751"/>
                  </a:cubicBezTo>
                  <a:lnTo>
                    <a:pt x="5923" y="8791"/>
                  </a:lnTo>
                  <a:lnTo>
                    <a:pt x="5135" y="7751"/>
                  </a:lnTo>
                  <a:cubicBezTo>
                    <a:pt x="5388" y="7688"/>
                    <a:pt x="5671" y="7625"/>
                    <a:pt x="5923" y="7625"/>
                  </a:cubicBezTo>
                  <a:close/>
                  <a:moveTo>
                    <a:pt x="4505" y="8066"/>
                  </a:moveTo>
                  <a:lnTo>
                    <a:pt x="5577" y="9484"/>
                  </a:lnTo>
                  <a:lnTo>
                    <a:pt x="5577" y="11153"/>
                  </a:lnTo>
                  <a:lnTo>
                    <a:pt x="3497" y="11153"/>
                  </a:lnTo>
                  <a:lnTo>
                    <a:pt x="3497" y="10019"/>
                  </a:lnTo>
                  <a:cubicBezTo>
                    <a:pt x="3497" y="9200"/>
                    <a:pt x="3875" y="8507"/>
                    <a:pt x="4505" y="8066"/>
                  </a:cubicBezTo>
                  <a:close/>
                  <a:moveTo>
                    <a:pt x="7341" y="8066"/>
                  </a:moveTo>
                  <a:cubicBezTo>
                    <a:pt x="7939" y="8507"/>
                    <a:pt x="8381" y="9263"/>
                    <a:pt x="8381" y="10051"/>
                  </a:cubicBezTo>
                  <a:lnTo>
                    <a:pt x="8381" y="11153"/>
                  </a:lnTo>
                  <a:lnTo>
                    <a:pt x="6301" y="11153"/>
                  </a:lnTo>
                  <a:lnTo>
                    <a:pt x="6301" y="9484"/>
                  </a:lnTo>
                  <a:lnTo>
                    <a:pt x="7341" y="8066"/>
                  </a:lnTo>
                  <a:close/>
                  <a:moveTo>
                    <a:pt x="3088" y="1"/>
                  </a:moveTo>
                  <a:cubicBezTo>
                    <a:pt x="2143" y="1"/>
                    <a:pt x="1355" y="788"/>
                    <a:pt x="1355" y="1734"/>
                  </a:cubicBezTo>
                  <a:cubicBezTo>
                    <a:pt x="1355" y="2238"/>
                    <a:pt x="1575" y="2679"/>
                    <a:pt x="1922" y="2994"/>
                  </a:cubicBezTo>
                  <a:cubicBezTo>
                    <a:pt x="788" y="3466"/>
                    <a:pt x="0" y="4569"/>
                    <a:pt x="0" y="5861"/>
                  </a:cubicBezTo>
                  <a:lnTo>
                    <a:pt x="0" y="7247"/>
                  </a:lnTo>
                  <a:cubicBezTo>
                    <a:pt x="0" y="7436"/>
                    <a:pt x="158" y="7593"/>
                    <a:pt x="347" y="7593"/>
                  </a:cubicBezTo>
                  <a:lnTo>
                    <a:pt x="3938" y="7593"/>
                  </a:lnTo>
                  <a:cubicBezTo>
                    <a:pt x="3214" y="8192"/>
                    <a:pt x="2741" y="9043"/>
                    <a:pt x="2741" y="10019"/>
                  </a:cubicBezTo>
                  <a:lnTo>
                    <a:pt x="2741" y="11437"/>
                  </a:lnTo>
                  <a:cubicBezTo>
                    <a:pt x="2741" y="11658"/>
                    <a:pt x="2899" y="11815"/>
                    <a:pt x="3088" y="11815"/>
                  </a:cubicBezTo>
                  <a:lnTo>
                    <a:pt x="8696" y="11815"/>
                  </a:lnTo>
                  <a:cubicBezTo>
                    <a:pt x="8885" y="11815"/>
                    <a:pt x="9042" y="11658"/>
                    <a:pt x="9042" y="11437"/>
                  </a:cubicBezTo>
                  <a:lnTo>
                    <a:pt x="9042" y="10019"/>
                  </a:lnTo>
                  <a:cubicBezTo>
                    <a:pt x="9042" y="9043"/>
                    <a:pt x="8570" y="8192"/>
                    <a:pt x="7876" y="7593"/>
                  </a:cubicBezTo>
                  <a:lnTo>
                    <a:pt x="11436" y="7593"/>
                  </a:lnTo>
                  <a:cubicBezTo>
                    <a:pt x="11657" y="7593"/>
                    <a:pt x="11815" y="7436"/>
                    <a:pt x="11815" y="7247"/>
                  </a:cubicBezTo>
                  <a:lnTo>
                    <a:pt x="11815" y="5861"/>
                  </a:lnTo>
                  <a:cubicBezTo>
                    <a:pt x="11846" y="4600"/>
                    <a:pt x="11027" y="3466"/>
                    <a:pt x="9861" y="2994"/>
                  </a:cubicBezTo>
                  <a:cubicBezTo>
                    <a:pt x="10239" y="2679"/>
                    <a:pt x="10428" y="2206"/>
                    <a:pt x="10428" y="1734"/>
                  </a:cubicBezTo>
                  <a:cubicBezTo>
                    <a:pt x="10428" y="788"/>
                    <a:pt x="9641" y="1"/>
                    <a:pt x="8696" y="1"/>
                  </a:cubicBezTo>
                  <a:cubicBezTo>
                    <a:pt x="7750" y="1"/>
                    <a:pt x="6963" y="788"/>
                    <a:pt x="6963" y="1734"/>
                  </a:cubicBezTo>
                  <a:cubicBezTo>
                    <a:pt x="6963" y="2238"/>
                    <a:pt x="7152" y="2679"/>
                    <a:pt x="7498" y="2994"/>
                  </a:cubicBezTo>
                  <a:cubicBezTo>
                    <a:pt x="6931" y="3214"/>
                    <a:pt x="6396" y="3624"/>
                    <a:pt x="6049" y="4159"/>
                  </a:cubicBezTo>
                  <a:lnTo>
                    <a:pt x="5734" y="4159"/>
                  </a:lnTo>
                  <a:cubicBezTo>
                    <a:pt x="5388" y="3655"/>
                    <a:pt x="4883" y="3214"/>
                    <a:pt x="4285" y="2994"/>
                  </a:cubicBezTo>
                  <a:cubicBezTo>
                    <a:pt x="4631" y="2679"/>
                    <a:pt x="4820" y="2238"/>
                    <a:pt x="4820" y="1734"/>
                  </a:cubicBezTo>
                  <a:cubicBezTo>
                    <a:pt x="4820" y="788"/>
                    <a:pt x="4033" y="1"/>
                    <a:pt x="308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703;p66">
              <a:extLst>
                <a:ext uri="{FF2B5EF4-FFF2-40B4-BE49-F238E27FC236}">
                  <a16:creationId xmlns="" xmlns:a16="http://schemas.microsoft.com/office/drawing/2014/main" id="{7C84CDD3-8F7E-4AF8-AED5-ABA3E8E3789C}"/>
                </a:ext>
              </a:extLst>
            </p:cNvPr>
            <p:cNvSpPr/>
            <p:nvPr/>
          </p:nvSpPr>
          <p:spPr>
            <a:xfrm>
              <a:off x="3825750" y="2075775"/>
              <a:ext cx="35450" cy="17350"/>
            </a:xfrm>
            <a:custGeom>
              <a:avLst/>
              <a:gdLst/>
              <a:ahLst/>
              <a:cxnLst/>
              <a:rect l="l" t="t" r="r" b="b"/>
              <a:pathLst>
                <a:path w="1418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lnTo>
                    <a:pt x="1071" y="694"/>
                  </a:lnTo>
                  <a:cubicBezTo>
                    <a:pt x="1260" y="694"/>
                    <a:pt x="1418" y="536"/>
                    <a:pt x="1418" y="347"/>
                  </a:cubicBez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704;p66">
              <a:extLst>
                <a:ext uri="{FF2B5EF4-FFF2-40B4-BE49-F238E27FC236}">
                  <a16:creationId xmlns="" xmlns:a16="http://schemas.microsoft.com/office/drawing/2014/main" id="{E3F66789-7D31-4427-9D63-65FBFE7338DB}"/>
                </a:ext>
              </a:extLst>
            </p:cNvPr>
            <p:cNvSpPr/>
            <p:nvPr/>
          </p:nvSpPr>
          <p:spPr>
            <a:xfrm>
              <a:off x="3633550" y="2075775"/>
              <a:ext cx="35475" cy="17350"/>
            </a:xfrm>
            <a:custGeom>
              <a:avLst/>
              <a:gdLst/>
              <a:ahLst/>
              <a:cxnLst/>
              <a:rect l="l" t="t" r="r" b="b"/>
              <a:pathLst>
                <a:path w="1419" h="694" extrusionOk="0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4"/>
                    <a:pt x="379" y="694"/>
                  </a:cubicBezTo>
                  <a:lnTo>
                    <a:pt x="1072" y="694"/>
                  </a:lnTo>
                  <a:cubicBezTo>
                    <a:pt x="1261" y="694"/>
                    <a:pt x="1419" y="536"/>
                    <a:pt x="1419" y="347"/>
                  </a:cubicBezTo>
                  <a:cubicBezTo>
                    <a:pt x="1419" y="158"/>
                    <a:pt x="1261" y="0"/>
                    <a:pt x="107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" name="Google Shape;1935;p64">
            <a:extLst>
              <a:ext uri="{FF2B5EF4-FFF2-40B4-BE49-F238E27FC236}">
                <a16:creationId xmlns="" xmlns:a16="http://schemas.microsoft.com/office/drawing/2014/main" id="{A7331349-11D0-4AC8-AC7E-AA5FDA99498B}"/>
              </a:ext>
            </a:extLst>
          </p:cNvPr>
          <p:cNvGrpSpPr/>
          <p:nvPr/>
        </p:nvGrpSpPr>
        <p:grpSpPr>
          <a:xfrm>
            <a:off x="5092550" y="2370883"/>
            <a:ext cx="357770" cy="353184"/>
            <a:chOff x="6238300" y="1426975"/>
            <a:chExt cx="489450" cy="483175"/>
          </a:xfrm>
        </p:grpSpPr>
        <p:sp>
          <p:nvSpPr>
            <p:cNvPr id="17" name="Google Shape;1936;p64">
              <a:extLst>
                <a:ext uri="{FF2B5EF4-FFF2-40B4-BE49-F238E27FC236}">
                  <a16:creationId xmlns="" xmlns:a16="http://schemas.microsoft.com/office/drawing/2014/main" id="{175E6DFF-5FC7-4454-AFEA-8A5EBC1D03FA}"/>
                </a:ext>
              </a:extLst>
            </p:cNvPr>
            <p:cNvSpPr/>
            <p:nvPr/>
          </p:nvSpPr>
          <p:spPr>
            <a:xfrm>
              <a:off x="6238300" y="1426975"/>
              <a:ext cx="489450" cy="483175"/>
            </a:xfrm>
            <a:custGeom>
              <a:avLst/>
              <a:gdLst/>
              <a:ahLst/>
              <a:cxnLst/>
              <a:rect l="l" t="t" r="r" b="b"/>
              <a:pathLst>
                <a:path w="19578" h="19327" extrusionOk="0">
                  <a:moveTo>
                    <a:pt x="16109" y="2267"/>
                  </a:moveTo>
                  <a:lnTo>
                    <a:pt x="16109" y="4803"/>
                  </a:lnTo>
                  <a:lnTo>
                    <a:pt x="14977" y="3831"/>
                  </a:lnTo>
                  <a:lnTo>
                    <a:pt x="14977" y="2267"/>
                  </a:lnTo>
                  <a:close/>
                  <a:moveTo>
                    <a:pt x="9880" y="1135"/>
                  </a:moveTo>
                  <a:cubicBezTo>
                    <a:pt x="10011" y="1135"/>
                    <a:pt x="10142" y="1181"/>
                    <a:pt x="10248" y="1274"/>
                  </a:cubicBezTo>
                  <a:lnTo>
                    <a:pt x="18174" y="8067"/>
                  </a:lnTo>
                  <a:cubicBezTo>
                    <a:pt x="18413" y="8270"/>
                    <a:pt x="18440" y="8626"/>
                    <a:pt x="18238" y="8864"/>
                  </a:cubicBezTo>
                  <a:lnTo>
                    <a:pt x="18238" y="8861"/>
                  </a:lnTo>
                  <a:cubicBezTo>
                    <a:pt x="18129" y="8988"/>
                    <a:pt x="17972" y="9061"/>
                    <a:pt x="17809" y="9061"/>
                  </a:cubicBezTo>
                  <a:cubicBezTo>
                    <a:pt x="17673" y="9061"/>
                    <a:pt x="17540" y="9012"/>
                    <a:pt x="17440" y="8925"/>
                  </a:cubicBezTo>
                  <a:lnTo>
                    <a:pt x="10251" y="2762"/>
                  </a:lnTo>
                  <a:cubicBezTo>
                    <a:pt x="10145" y="2672"/>
                    <a:pt x="10014" y="2626"/>
                    <a:pt x="9883" y="2626"/>
                  </a:cubicBezTo>
                  <a:cubicBezTo>
                    <a:pt x="9751" y="2626"/>
                    <a:pt x="9620" y="2672"/>
                    <a:pt x="9514" y="2762"/>
                  </a:cubicBezTo>
                  <a:lnTo>
                    <a:pt x="2687" y="8553"/>
                  </a:lnTo>
                  <a:cubicBezTo>
                    <a:pt x="2657" y="8575"/>
                    <a:pt x="2633" y="8596"/>
                    <a:pt x="2609" y="8623"/>
                  </a:cubicBezTo>
                  <a:lnTo>
                    <a:pt x="2250" y="8925"/>
                  </a:lnTo>
                  <a:cubicBezTo>
                    <a:pt x="2142" y="9016"/>
                    <a:pt x="2012" y="9060"/>
                    <a:pt x="1882" y="9060"/>
                  </a:cubicBezTo>
                  <a:cubicBezTo>
                    <a:pt x="1723" y="9060"/>
                    <a:pt x="1565" y="8994"/>
                    <a:pt x="1452" y="8864"/>
                  </a:cubicBezTo>
                  <a:cubicBezTo>
                    <a:pt x="1250" y="8629"/>
                    <a:pt x="1274" y="8273"/>
                    <a:pt x="1510" y="8067"/>
                  </a:cubicBezTo>
                  <a:lnTo>
                    <a:pt x="9511" y="1274"/>
                  </a:lnTo>
                  <a:cubicBezTo>
                    <a:pt x="9617" y="1181"/>
                    <a:pt x="9748" y="1135"/>
                    <a:pt x="9880" y="1135"/>
                  </a:cubicBezTo>
                  <a:close/>
                  <a:moveTo>
                    <a:pt x="12147" y="13665"/>
                  </a:moveTo>
                  <a:lnTo>
                    <a:pt x="12147" y="18195"/>
                  </a:lnTo>
                  <a:lnTo>
                    <a:pt x="7543" y="18195"/>
                  </a:lnTo>
                  <a:lnTo>
                    <a:pt x="7543" y="13665"/>
                  </a:lnTo>
                  <a:close/>
                  <a:moveTo>
                    <a:pt x="9883" y="3937"/>
                  </a:moveTo>
                  <a:lnTo>
                    <a:pt x="16109" y="9275"/>
                  </a:lnTo>
                  <a:lnTo>
                    <a:pt x="16109" y="18195"/>
                  </a:lnTo>
                  <a:lnTo>
                    <a:pt x="13280" y="18195"/>
                  </a:lnTo>
                  <a:lnTo>
                    <a:pt x="13280" y="13101"/>
                  </a:lnTo>
                  <a:cubicBezTo>
                    <a:pt x="13280" y="12787"/>
                    <a:pt x="13026" y="12533"/>
                    <a:pt x="12712" y="12533"/>
                  </a:cubicBezTo>
                  <a:lnTo>
                    <a:pt x="6975" y="12533"/>
                  </a:lnTo>
                  <a:cubicBezTo>
                    <a:pt x="6661" y="12533"/>
                    <a:pt x="6410" y="12787"/>
                    <a:pt x="6410" y="13101"/>
                  </a:cubicBezTo>
                  <a:lnTo>
                    <a:pt x="6410" y="18195"/>
                  </a:lnTo>
                  <a:lnTo>
                    <a:pt x="3578" y="18195"/>
                  </a:lnTo>
                  <a:lnTo>
                    <a:pt x="3578" y="9281"/>
                  </a:lnTo>
                  <a:lnTo>
                    <a:pt x="9883" y="3937"/>
                  </a:lnTo>
                  <a:close/>
                  <a:moveTo>
                    <a:pt x="9883" y="0"/>
                  </a:moveTo>
                  <a:cubicBezTo>
                    <a:pt x="9489" y="0"/>
                    <a:pt x="9095" y="137"/>
                    <a:pt x="8778" y="410"/>
                  </a:cubicBezTo>
                  <a:lnTo>
                    <a:pt x="773" y="7204"/>
                  </a:lnTo>
                  <a:cubicBezTo>
                    <a:pt x="154" y="7738"/>
                    <a:pt x="0" y="8635"/>
                    <a:pt x="411" y="9345"/>
                  </a:cubicBezTo>
                  <a:cubicBezTo>
                    <a:pt x="720" y="9881"/>
                    <a:pt x="1289" y="10193"/>
                    <a:pt x="1882" y="10193"/>
                  </a:cubicBezTo>
                  <a:cubicBezTo>
                    <a:pt x="2070" y="10193"/>
                    <a:pt x="2261" y="10162"/>
                    <a:pt x="2446" y="10096"/>
                  </a:cubicBezTo>
                  <a:lnTo>
                    <a:pt x="2446" y="18762"/>
                  </a:lnTo>
                  <a:cubicBezTo>
                    <a:pt x="2446" y="19073"/>
                    <a:pt x="2699" y="19327"/>
                    <a:pt x="3010" y="19327"/>
                  </a:cubicBezTo>
                  <a:lnTo>
                    <a:pt x="16673" y="19327"/>
                  </a:lnTo>
                  <a:cubicBezTo>
                    <a:pt x="16987" y="19327"/>
                    <a:pt x="17241" y="19073"/>
                    <a:pt x="17241" y="18762"/>
                  </a:cubicBezTo>
                  <a:lnTo>
                    <a:pt x="17241" y="10096"/>
                  </a:lnTo>
                  <a:cubicBezTo>
                    <a:pt x="17431" y="10163"/>
                    <a:pt x="17623" y="10195"/>
                    <a:pt x="17809" y="10195"/>
                  </a:cubicBezTo>
                  <a:cubicBezTo>
                    <a:pt x="18756" y="10195"/>
                    <a:pt x="19578" y="9388"/>
                    <a:pt x="19500" y="8363"/>
                  </a:cubicBezTo>
                  <a:cubicBezTo>
                    <a:pt x="19466" y="7913"/>
                    <a:pt x="19255" y="7497"/>
                    <a:pt x="18914" y="7204"/>
                  </a:cubicBezTo>
                  <a:lnTo>
                    <a:pt x="17241" y="5770"/>
                  </a:lnTo>
                  <a:lnTo>
                    <a:pt x="17241" y="1702"/>
                  </a:lnTo>
                  <a:cubicBezTo>
                    <a:pt x="17241" y="1388"/>
                    <a:pt x="16987" y="1135"/>
                    <a:pt x="16676" y="1135"/>
                  </a:cubicBezTo>
                  <a:lnTo>
                    <a:pt x="14412" y="1135"/>
                  </a:lnTo>
                  <a:cubicBezTo>
                    <a:pt x="14098" y="1135"/>
                    <a:pt x="13844" y="1388"/>
                    <a:pt x="13844" y="1702"/>
                  </a:cubicBezTo>
                  <a:lnTo>
                    <a:pt x="13844" y="2862"/>
                  </a:lnTo>
                  <a:lnTo>
                    <a:pt x="10988" y="410"/>
                  </a:lnTo>
                  <a:cubicBezTo>
                    <a:pt x="10671" y="137"/>
                    <a:pt x="10277" y="0"/>
                    <a:pt x="988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18" name="Google Shape;1937;p64">
              <a:extLst>
                <a:ext uri="{FF2B5EF4-FFF2-40B4-BE49-F238E27FC236}">
                  <a16:creationId xmlns="" xmlns:a16="http://schemas.microsoft.com/office/drawing/2014/main" id="{117DC274-1C2B-422B-8615-BD8FF29D4B07}"/>
                </a:ext>
              </a:extLst>
            </p:cNvPr>
            <p:cNvSpPr/>
            <p:nvPr/>
          </p:nvSpPr>
          <p:spPr>
            <a:xfrm>
              <a:off x="6426850" y="1596875"/>
              <a:ext cx="115150" cy="113250"/>
            </a:xfrm>
            <a:custGeom>
              <a:avLst/>
              <a:gdLst/>
              <a:ahLst/>
              <a:cxnLst/>
              <a:rect l="l" t="t" r="r" b="b"/>
              <a:pathLst>
                <a:path w="4606" h="4530" extrusionOk="0">
                  <a:moveTo>
                    <a:pt x="3473" y="1132"/>
                  </a:moveTo>
                  <a:lnTo>
                    <a:pt x="3473" y="3397"/>
                  </a:lnTo>
                  <a:lnTo>
                    <a:pt x="1133" y="3397"/>
                  </a:lnTo>
                  <a:lnTo>
                    <a:pt x="1133" y="1132"/>
                  </a:lnTo>
                  <a:close/>
                  <a:moveTo>
                    <a:pt x="565" y="0"/>
                  </a:moveTo>
                  <a:cubicBezTo>
                    <a:pt x="251" y="0"/>
                    <a:pt x="1" y="254"/>
                    <a:pt x="1" y="568"/>
                  </a:cubicBezTo>
                  <a:lnTo>
                    <a:pt x="1" y="3965"/>
                  </a:lnTo>
                  <a:cubicBezTo>
                    <a:pt x="1" y="4276"/>
                    <a:pt x="251" y="4529"/>
                    <a:pt x="565" y="4529"/>
                  </a:cubicBezTo>
                  <a:lnTo>
                    <a:pt x="4038" y="4529"/>
                  </a:lnTo>
                  <a:cubicBezTo>
                    <a:pt x="4352" y="4529"/>
                    <a:pt x="4605" y="4276"/>
                    <a:pt x="4605" y="3965"/>
                  </a:cubicBezTo>
                  <a:lnTo>
                    <a:pt x="4605" y="568"/>
                  </a:lnTo>
                  <a:cubicBezTo>
                    <a:pt x="4605" y="254"/>
                    <a:pt x="4352" y="0"/>
                    <a:pt x="403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19" name="Google Shape;1938;p64">
              <a:extLst>
                <a:ext uri="{FF2B5EF4-FFF2-40B4-BE49-F238E27FC236}">
                  <a16:creationId xmlns="" xmlns:a16="http://schemas.microsoft.com/office/drawing/2014/main" id="{77CA5A82-F3AD-40F2-BAFE-227CD1915442}"/>
                </a:ext>
              </a:extLst>
            </p:cNvPr>
            <p:cNvSpPr/>
            <p:nvPr/>
          </p:nvSpPr>
          <p:spPr>
            <a:xfrm>
              <a:off x="6485350" y="1796900"/>
              <a:ext cx="28325" cy="28325"/>
            </a:xfrm>
            <a:custGeom>
              <a:avLst/>
              <a:gdLst/>
              <a:ahLst/>
              <a:cxnLst/>
              <a:rect l="l" t="t" r="r" b="b"/>
              <a:pathLst>
                <a:path w="1133" h="1133" extrusionOk="0">
                  <a:moveTo>
                    <a:pt x="565" y="1"/>
                  </a:moveTo>
                  <a:cubicBezTo>
                    <a:pt x="251" y="1"/>
                    <a:pt x="1" y="254"/>
                    <a:pt x="1" y="568"/>
                  </a:cubicBezTo>
                  <a:cubicBezTo>
                    <a:pt x="1" y="879"/>
                    <a:pt x="251" y="1133"/>
                    <a:pt x="565" y="1133"/>
                  </a:cubicBezTo>
                  <a:cubicBezTo>
                    <a:pt x="879" y="1133"/>
                    <a:pt x="1133" y="879"/>
                    <a:pt x="1133" y="568"/>
                  </a:cubicBezTo>
                  <a:cubicBezTo>
                    <a:pt x="1133" y="254"/>
                    <a:pt x="879" y="1"/>
                    <a:pt x="56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20" name="Google Shape;1976;p64">
            <a:extLst>
              <a:ext uri="{FF2B5EF4-FFF2-40B4-BE49-F238E27FC236}">
                <a16:creationId xmlns="" xmlns:a16="http://schemas.microsoft.com/office/drawing/2014/main" id="{42E9C27C-58E6-4A7E-847E-C66F398A07D3}"/>
              </a:ext>
            </a:extLst>
          </p:cNvPr>
          <p:cNvGrpSpPr/>
          <p:nvPr/>
        </p:nvGrpSpPr>
        <p:grpSpPr>
          <a:xfrm>
            <a:off x="5081932" y="1589336"/>
            <a:ext cx="381530" cy="222136"/>
            <a:chOff x="896050" y="2725450"/>
            <a:chExt cx="476500" cy="264100"/>
          </a:xfrm>
        </p:grpSpPr>
        <p:sp>
          <p:nvSpPr>
            <p:cNvPr id="21" name="Google Shape;1977;p64">
              <a:extLst>
                <a:ext uri="{FF2B5EF4-FFF2-40B4-BE49-F238E27FC236}">
                  <a16:creationId xmlns="" xmlns:a16="http://schemas.microsoft.com/office/drawing/2014/main" id="{FC6F4F47-F3AA-472C-8C74-82ED66AC240C}"/>
                </a:ext>
              </a:extLst>
            </p:cNvPr>
            <p:cNvSpPr/>
            <p:nvPr/>
          </p:nvSpPr>
          <p:spPr>
            <a:xfrm>
              <a:off x="896050" y="2725450"/>
              <a:ext cx="476500" cy="264100"/>
            </a:xfrm>
            <a:custGeom>
              <a:avLst/>
              <a:gdLst/>
              <a:ahLst/>
              <a:cxnLst/>
              <a:rect l="l" t="t" r="r" b="b"/>
              <a:pathLst>
                <a:path w="19060" h="10564" extrusionOk="0">
                  <a:moveTo>
                    <a:pt x="17927" y="1133"/>
                  </a:moveTo>
                  <a:lnTo>
                    <a:pt x="17927" y="9431"/>
                  </a:lnTo>
                  <a:lnTo>
                    <a:pt x="1133" y="9431"/>
                  </a:lnTo>
                  <a:lnTo>
                    <a:pt x="1133" y="1133"/>
                  </a:lnTo>
                  <a:close/>
                  <a:moveTo>
                    <a:pt x="565" y="1"/>
                  </a:moveTo>
                  <a:cubicBezTo>
                    <a:pt x="254" y="1"/>
                    <a:pt x="1" y="255"/>
                    <a:pt x="1" y="569"/>
                  </a:cubicBezTo>
                  <a:lnTo>
                    <a:pt x="1" y="9995"/>
                  </a:lnTo>
                  <a:cubicBezTo>
                    <a:pt x="1" y="10309"/>
                    <a:pt x="254" y="10563"/>
                    <a:pt x="565" y="10563"/>
                  </a:cubicBezTo>
                  <a:lnTo>
                    <a:pt x="18495" y="10563"/>
                  </a:lnTo>
                  <a:cubicBezTo>
                    <a:pt x="18806" y="10563"/>
                    <a:pt x="19060" y="10309"/>
                    <a:pt x="19060" y="9995"/>
                  </a:cubicBezTo>
                  <a:lnTo>
                    <a:pt x="19060" y="569"/>
                  </a:lnTo>
                  <a:cubicBezTo>
                    <a:pt x="19060" y="255"/>
                    <a:pt x="18806" y="1"/>
                    <a:pt x="1849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2" name="Google Shape;1978;p64">
              <a:extLst>
                <a:ext uri="{FF2B5EF4-FFF2-40B4-BE49-F238E27FC236}">
                  <a16:creationId xmlns="" xmlns:a16="http://schemas.microsoft.com/office/drawing/2014/main" id="{6A573773-04F0-4F37-B8EF-745C00669496}"/>
                </a:ext>
              </a:extLst>
            </p:cNvPr>
            <p:cNvSpPr/>
            <p:nvPr/>
          </p:nvSpPr>
          <p:spPr>
            <a:xfrm>
              <a:off x="951625" y="2774675"/>
              <a:ext cx="365450" cy="165650"/>
            </a:xfrm>
            <a:custGeom>
              <a:avLst/>
              <a:gdLst/>
              <a:ahLst/>
              <a:cxnLst/>
              <a:rect l="l" t="t" r="r" b="b"/>
              <a:pathLst>
                <a:path w="14618" h="6626" extrusionOk="0">
                  <a:moveTo>
                    <a:pt x="12063" y="1133"/>
                  </a:moveTo>
                  <a:cubicBezTo>
                    <a:pt x="12259" y="1818"/>
                    <a:pt x="12797" y="2356"/>
                    <a:pt x="13485" y="2552"/>
                  </a:cubicBezTo>
                  <a:lnTo>
                    <a:pt x="13485" y="4074"/>
                  </a:lnTo>
                  <a:cubicBezTo>
                    <a:pt x="12797" y="4273"/>
                    <a:pt x="12259" y="4808"/>
                    <a:pt x="12063" y="5496"/>
                  </a:cubicBezTo>
                  <a:lnTo>
                    <a:pt x="2552" y="5496"/>
                  </a:lnTo>
                  <a:cubicBezTo>
                    <a:pt x="2355" y="4808"/>
                    <a:pt x="1818" y="4270"/>
                    <a:pt x="1129" y="4074"/>
                  </a:cubicBezTo>
                  <a:lnTo>
                    <a:pt x="1129" y="2552"/>
                  </a:lnTo>
                  <a:cubicBezTo>
                    <a:pt x="1818" y="2356"/>
                    <a:pt x="2355" y="1818"/>
                    <a:pt x="2552" y="1133"/>
                  </a:cubicBezTo>
                  <a:close/>
                  <a:moveTo>
                    <a:pt x="2065" y="1"/>
                  </a:moveTo>
                  <a:cubicBezTo>
                    <a:pt x="1751" y="1"/>
                    <a:pt x="1498" y="254"/>
                    <a:pt x="1498" y="568"/>
                  </a:cubicBezTo>
                  <a:cubicBezTo>
                    <a:pt x="1498" y="1082"/>
                    <a:pt x="1081" y="1501"/>
                    <a:pt x="565" y="1501"/>
                  </a:cubicBezTo>
                  <a:cubicBezTo>
                    <a:pt x="251" y="1501"/>
                    <a:pt x="0" y="1755"/>
                    <a:pt x="0" y="2069"/>
                  </a:cubicBezTo>
                  <a:lnTo>
                    <a:pt x="0" y="4560"/>
                  </a:lnTo>
                  <a:cubicBezTo>
                    <a:pt x="0" y="4871"/>
                    <a:pt x="251" y="5125"/>
                    <a:pt x="565" y="5125"/>
                  </a:cubicBezTo>
                  <a:cubicBezTo>
                    <a:pt x="1081" y="5125"/>
                    <a:pt x="1498" y="5544"/>
                    <a:pt x="1498" y="6061"/>
                  </a:cubicBezTo>
                  <a:cubicBezTo>
                    <a:pt x="1498" y="6372"/>
                    <a:pt x="1751" y="6625"/>
                    <a:pt x="2065" y="6625"/>
                  </a:cubicBezTo>
                  <a:lnTo>
                    <a:pt x="12549" y="6625"/>
                  </a:lnTo>
                  <a:cubicBezTo>
                    <a:pt x="12863" y="6625"/>
                    <a:pt x="13117" y="6372"/>
                    <a:pt x="13117" y="6061"/>
                  </a:cubicBezTo>
                  <a:cubicBezTo>
                    <a:pt x="13117" y="5544"/>
                    <a:pt x="13533" y="5125"/>
                    <a:pt x="14050" y="5125"/>
                  </a:cubicBezTo>
                  <a:cubicBezTo>
                    <a:pt x="14364" y="5125"/>
                    <a:pt x="14617" y="4871"/>
                    <a:pt x="14617" y="4560"/>
                  </a:cubicBezTo>
                  <a:lnTo>
                    <a:pt x="14617" y="2069"/>
                  </a:lnTo>
                  <a:cubicBezTo>
                    <a:pt x="14617" y="1755"/>
                    <a:pt x="14364" y="1501"/>
                    <a:pt x="14050" y="1501"/>
                  </a:cubicBezTo>
                  <a:cubicBezTo>
                    <a:pt x="13533" y="1501"/>
                    <a:pt x="13117" y="1082"/>
                    <a:pt x="13117" y="568"/>
                  </a:cubicBezTo>
                  <a:cubicBezTo>
                    <a:pt x="13117" y="254"/>
                    <a:pt x="12863" y="1"/>
                    <a:pt x="1254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3" name="Google Shape;1979;p64">
              <a:extLst>
                <a:ext uri="{FF2B5EF4-FFF2-40B4-BE49-F238E27FC236}">
                  <a16:creationId xmlns="" xmlns:a16="http://schemas.microsoft.com/office/drawing/2014/main" id="{45C8890C-941A-4BF8-84BC-EDD638B505AF}"/>
                </a:ext>
              </a:extLst>
            </p:cNvPr>
            <p:cNvSpPr/>
            <p:nvPr/>
          </p:nvSpPr>
          <p:spPr>
            <a:xfrm>
              <a:off x="1088625" y="2815075"/>
              <a:ext cx="88200" cy="84850"/>
            </a:xfrm>
            <a:custGeom>
              <a:avLst/>
              <a:gdLst/>
              <a:ahLst/>
              <a:cxnLst/>
              <a:rect l="l" t="t" r="r" b="b"/>
              <a:pathLst>
                <a:path w="3528" h="3394" extrusionOk="0">
                  <a:moveTo>
                    <a:pt x="1826" y="1132"/>
                  </a:moveTo>
                  <a:cubicBezTo>
                    <a:pt x="2115" y="1132"/>
                    <a:pt x="2393" y="1358"/>
                    <a:pt x="2395" y="1697"/>
                  </a:cubicBezTo>
                  <a:cubicBezTo>
                    <a:pt x="2395" y="2011"/>
                    <a:pt x="2141" y="2265"/>
                    <a:pt x="1827" y="2265"/>
                  </a:cubicBezTo>
                  <a:lnTo>
                    <a:pt x="1827" y="2262"/>
                  </a:lnTo>
                  <a:cubicBezTo>
                    <a:pt x="1326" y="2259"/>
                    <a:pt x="1075" y="1652"/>
                    <a:pt x="1432" y="1298"/>
                  </a:cubicBezTo>
                  <a:cubicBezTo>
                    <a:pt x="1547" y="1183"/>
                    <a:pt x="1688" y="1132"/>
                    <a:pt x="1826" y="1132"/>
                  </a:cubicBezTo>
                  <a:close/>
                  <a:moveTo>
                    <a:pt x="1827" y="0"/>
                  </a:moveTo>
                  <a:cubicBezTo>
                    <a:pt x="1142" y="0"/>
                    <a:pt x="523" y="414"/>
                    <a:pt x="260" y="1048"/>
                  </a:cubicBezTo>
                  <a:cubicBezTo>
                    <a:pt x="0" y="1682"/>
                    <a:pt x="145" y="2413"/>
                    <a:pt x="632" y="2899"/>
                  </a:cubicBezTo>
                  <a:cubicBezTo>
                    <a:pt x="954" y="3222"/>
                    <a:pt x="1388" y="3393"/>
                    <a:pt x="1829" y="3393"/>
                  </a:cubicBezTo>
                  <a:cubicBezTo>
                    <a:pt x="2048" y="3393"/>
                    <a:pt x="2269" y="3351"/>
                    <a:pt x="2479" y="3264"/>
                  </a:cubicBezTo>
                  <a:cubicBezTo>
                    <a:pt x="3114" y="3001"/>
                    <a:pt x="3524" y="2382"/>
                    <a:pt x="3527" y="1697"/>
                  </a:cubicBezTo>
                  <a:cubicBezTo>
                    <a:pt x="3524" y="761"/>
                    <a:pt x="2763" y="0"/>
                    <a:pt x="182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24" name="Google Shape;1989;p64">
            <a:extLst>
              <a:ext uri="{FF2B5EF4-FFF2-40B4-BE49-F238E27FC236}">
                <a16:creationId xmlns="" xmlns:a16="http://schemas.microsoft.com/office/drawing/2014/main" id="{91766C0E-CAFB-4DE5-BF97-9EAE9448AF87}"/>
              </a:ext>
            </a:extLst>
          </p:cNvPr>
          <p:cNvGrpSpPr/>
          <p:nvPr/>
        </p:nvGrpSpPr>
        <p:grpSpPr>
          <a:xfrm>
            <a:off x="5086825" y="3296982"/>
            <a:ext cx="347904" cy="320445"/>
            <a:chOff x="2680100" y="2638725"/>
            <a:chExt cx="475125" cy="437625"/>
          </a:xfrm>
        </p:grpSpPr>
        <p:sp>
          <p:nvSpPr>
            <p:cNvPr id="25" name="Google Shape;1990;p64">
              <a:extLst>
                <a:ext uri="{FF2B5EF4-FFF2-40B4-BE49-F238E27FC236}">
                  <a16:creationId xmlns="" xmlns:a16="http://schemas.microsoft.com/office/drawing/2014/main" id="{A1C146B6-8720-46E1-9D83-FF8E624C0615}"/>
                </a:ext>
              </a:extLst>
            </p:cNvPr>
            <p:cNvSpPr/>
            <p:nvPr/>
          </p:nvSpPr>
          <p:spPr>
            <a:xfrm>
              <a:off x="2680100" y="2638725"/>
              <a:ext cx="475125" cy="437625"/>
            </a:xfrm>
            <a:custGeom>
              <a:avLst/>
              <a:gdLst/>
              <a:ahLst/>
              <a:cxnLst/>
              <a:rect l="l" t="t" r="r" b="b"/>
              <a:pathLst>
                <a:path w="19005" h="17505" extrusionOk="0">
                  <a:moveTo>
                    <a:pt x="11399" y="1133"/>
                  </a:moveTo>
                  <a:cubicBezTo>
                    <a:pt x="11803" y="1133"/>
                    <a:pt x="12130" y="1462"/>
                    <a:pt x="12133" y="1867"/>
                  </a:cubicBezTo>
                  <a:lnTo>
                    <a:pt x="12133" y="3301"/>
                  </a:lnTo>
                  <a:lnTo>
                    <a:pt x="6876" y="3301"/>
                  </a:lnTo>
                  <a:lnTo>
                    <a:pt x="6873" y="1867"/>
                  </a:lnTo>
                  <a:cubicBezTo>
                    <a:pt x="6876" y="1462"/>
                    <a:pt x="7202" y="1133"/>
                    <a:pt x="7606" y="1133"/>
                  </a:cubicBezTo>
                  <a:close/>
                  <a:moveTo>
                    <a:pt x="2815" y="4433"/>
                  </a:moveTo>
                  <a:lnTo>
                    <a:pt x="2815" y="5430"/>
                  </a:lnTo>
                  <a:cubicBezTo>
                    <a:pt x="2815" y="5880"/>
                    <a:pt x="2449" y="6245"/>
                    <a:pt x="1999" y="6245"/>
                  </a:cubicBezTo>
                  <a:lnTo>
                    <a:pt x="1133" y="6245"/>
                  </a:lnTo>
                  <a:lnTo>
                    <a:pt x="1133" y="4433"/>
                  </a:lnTo>
                  <a:close/>
                  <a:moveTo>
                    <a:pt x="17873" y="4433"/>
                  </a:moveTo>
                  <a:lnTo>
                    <a:pt x="17873" y="6248"/>
                  </a:lnTo>
                  <a:lnTo>
                    <a:pt x="17006" y="6248"/>
                  </a:lnTo>
                  <a:cubicBezTo>
                    <a:pt x="16556" y="6248"/>
                    <a:pt x="16191" y="5883"/>
                    <a:pt x="16191" y="5433"/>
                  </a:cubicBezTo>
                  <a:lnTo>
                    <a:pt x="16191" y="4433"/>
                  </a:lnTo>
                  <a:close/>
                  <a:moveTo>
                    <a:pt x="15058" y="4430"/>
                  </a:moveTo>
                  <a:lnTo>
                    <a:pt x="15058" y="5430"/>
                  </a:lnTo>
                  <a:cubicBezTo>
                    <a:pt x="15058" y="6505"/>
                    <a:pt x="15931" y="7377"/>
                    <a:pt x="17006" y="7377"/>
                  </a:cubicBezTo>
                  <a:lnTo>
                    <a:pt x="17873" y="7377"/>
                  </a:lnTo>
                  <a:lnTo>
                    <a:pt x="17873" y="13422"/>
                  </a:lnTo>
                  <a:lnTo>
                    <a:pt x="17006" y="13422"/>
                  </a:lnTo>
                  <a:cubicBezTo>
                    <a:pt x="15931" y="13425"/>
                    <a:pt x="15058" y="14295"/>
                    <a:pt x="15058" y="15373"/>
                  </a:cubicBezTo>
                  <a:lnTo>
                    <a:pt x="15058" y="16369"/>
                  </a:lnTo>
                  <a:lnTo>
                    <a:pt x="3947" y="16369"/>
                  </a:lnTo>
                  <a:lnTo>
                    <a:pt x="3947" y="15373"/>
                  </a:lnTo>
                  <a:cubicBezTo>
                    <a:pt x="3947" y="14295"/>
                    <a:pt x="3074" y="13425"/>
                    <a:pt x="1999" y="13422"/>
                  </a:cubicBezTo>
                  <a:lnTo>
                    <a:pt x="1133" y="13422"/>
                  </a:lnTo>
                  <a:lnTo>
                    <a:pt x="1133" y="7377"/>
                  </a:lnTo>
                  <a:lnTo>
                    <a:pt x="1999" y="7377"/>
                  </a:lnTo>
                  <a:cubicBezTo>
                    <a:pt x="3074" y="7377"/>
                    <a:pt x="3947" y="6505"/>
                    <a:pt x="3947" y="5430"/>
                  </a:cubicBezTo>
                  <a:lnTo>
                    <a:pt x="3947" y="4430"/>
                  </a:lnTo>
                  <a:close/>
                  <a:moveTo>
                    <a:pt x="1999" y="14557"/>
                  </a:moveTo>
                  <a:cubicBezTo>
                    <a:pt x="2449" y="14557"/>
                    <a:pt x="2815" y="14923"/>
                    <a:pt x="2815" y="15376"/>
                  </a:cubicBezTo>
                  <a:lnTo>
                    <a:pt x="2815" y="16372"/>
                  </a:lnTo>
                  <a:lnTo>
                    <a:pt x="1133" y="16372"/>
                  </a:lnTo>
                  <a:lnTo>
                    <a:pt x="1133" y="14557"/>
                  </a:lnTo>
                  <a:close/>
                  <a:moveTo>
                    <a:pt x="17873" y="14557"/>
                  </a:moveTo>
                  <a:lnTo>
                    <a:pt x="17873" y="16372"/>
                  </a:lnTo>
                  <a:lnTo>
                    <a:pt x="16191" y="16372"/>
                  </a:lnTo>
                  <a:lnTo>
                    <a:pt x="16191" y="15376"/>
                  </a:lnTo>
                  <a:cubicBezTo>
                    <a:pt x="16191" y="14923"/>
                    <a:pt x="16556" y="14557"/>
                    <a:pt x="17006" y="14557"/>
                  </a:cubicBezTo>
                  <a:close/>
                  <a:moveTo>
                    <a:pt x="7606" y="1"/>
                  </a:moveTo>
                  <a:cubicBezTo>
                    <a:pt x="6577" y="1"/>
                    <a:pt x="5743" y="837"/>
                    <a:pt x="5743" y="1867"/>
                  </a:cubicBezTo>
                  <a:lnTo>
                    <a:pt x="5743" y="3301"/>
                  </a:lnTo>
                  <a:lnTo>
                    <a:pt x="1133" y="3301"/>
                  </a:lnTo>
                  <a:cubicBezTo>
                    <a:pt x="508" y="3301"/>
                    <a:pt x="0" y="3808"/>
                    <a:pt x="0" y="4433"/>
                  </a:cubicBezTo>
                  <a:lnTo>
                    <a:pt x="0" y="16372"/>
                  </a:lnTo>
                  <a:cubicBezTo>
                    <a:pt x="0" y="16997"/>
                    <a:pt x="508" y="17504"/>
                    <a:pt x="1133" y="17504"/>
                  </a:cubicBezTo>
                  <a:lnTo>
                    <a:pt x="17873" y="17504"/>
                  </a:lnTo>
                  <a:cubicBezTo>
                    <a:pt x="18498" y="17504"/>
                    <a:pt x="19005" y="16997"/>
                    <a:pt x="19005" y="16372"/>
                  </a:cubicBezTo>
                  <a:lnTo>
                    <a:pt x="19005" y="4430"/>
                  </a:lnTo>
                  <a:cubicBezTo>
                    <a:pt x="19005" y="3805"/>
                    <a:pt x="18498" y="3298"/>
                    <a:pt x="17873" y="3298"/>
                  </a:cubicBezTo>
                  <a:lnTo>
                    <a:pt x="13265" y="3298"/>
                  </a:lnTo>
                  <a:lnTo>
                    <a:pt x="13265" y="1864"/>
                  </a:lnTo>
                  <a:cubicBezTo>
                    <a:pt x="13262" y="834"/>
                    <a:pt x="12428" y="1"/>
                    <a:pt x="1139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6" name="Google Shape;1991;p64">
              <a:extLst>
                <a:ext uri="{FF2B5EF4-FFF2-40B4-BE49-F238E27FC236}">
                  <a16:creationId xmlns="" xmlns:a16="http://schemas.microsoft.com/office/drawing/2014/main" id="{8D9B59F1-393B-43D5-8A1B-FFC16BF6148F}"/>
                </a:ext>
              </a:extLst>
            </p:cNvPr>
            <p:cNvSpPr/>
            <p:nvPr/>
          </p:nvSpPr>
          <p:spPr>
            <a:xfrm>
              <a:off x="2795000" y="2810525"/>
              <a:ext cx="237800" cy="164300"/>
            </a:xfrm>
            <a:custGeom>
              <a:avLst/>
              <a:gdLst/>
              <a:ahLst/>
              <a:cxnLst/>
              <a:rect l="l" t="t" r="r" b="b"/>
              <a:pathLst>
                <a:path w="9512" h="6572" extrusionOk="0">
                  <a:moveTo>
                    <a:pt x="8379" y="1133"/>
                  </a:moveTo>
                  <a:lnTo>
                    <a:pt x="8379" y="5439"/>
                  </a:lnTo>
                  <a:lnTo>
                    <a:pt x="1132" y="5439"/>
                  </a:lnTo>
                  <a:lnTo>
                    <a:pt x="1132" y="1133"/>
                  </a:lnTo>
                  <a:close/>
                  <a:moveTo>
                    <a:pt x="568" y="1"/>
                  </a:moveTo>
                  <a:cubicBezTo>
                    <a:pt x="254" y="1"/>
                    <a:pt x="0" y="255"/>
                    <a:pt x="0" y="566"/>
                  </a:cubicBezTo>
                  <a:lnTo>
                    <a:pt x="0" y="6007"/>
                  </a:lnTo>
                  <a:cubicBezTo>
                    <a:pt x="0" y="6318"/>
                    <a:pt x="254" y="6571"/>
                    <a:pt x="568" y="6571"/>
                  </a:cubicBezTo>
                  <a:lnTo>
                    <a:pt x="8947" y="6571"/>
                  </a:lnTo>
                  <a:cubicBezTo>
                    <a:pt x="9258" y="6571"/>
                    <a:pt x="9511" y="6318"/>
                    <a:pt x="9511" y="6007"/>
                  </a:cubicBezTo>
                  <a:lnTo>
                    <a:pt x="9511" y="566"/>
                  </a:lnTo>
                  <a:cubicBezTo>
                    <a:pt x="9511" y="255"/>
                    <a:pt x="9258" y="1"/>
                    <a:pt x="89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7" name="Google Shape;1992;p64">
              <a:extLst>
                <a:ext uri="{FF2B5EF4-FFF2-40B4-BE49-F238E27FC236}">
                  <a16:creationId xmlns="" xmlns:a16="http://schemas.microsoft.com/office/drawing/2014/main" id="{A507A799-65E8-47C2-8C9F-461F74D73785}"/>
                </a:ext>
              </a:extLst>
            </p:cNvPr>
            <p:cNvSpPr/>
            <p:nvPr/>
          </p:nvSpPr>
          <p:spPr>
            <a:xfrm>
              <a:off x="2871900" y="2856725"/>
              <a:ext cx="91525" cy="28350"/>
            </a:xfrm>
            <a:custGeom>
              <a:avLst/>
              <a:gdLst/>
              <a:ahLst/>
              <a:cxnLst/>
              <a:rect l="l" t="t" r="r" b="b"/>
              <a:pathLst>
                <a:path w="3661" h="1134" extrusionOk="0">
                  <a:moveTo>
                    <a:pt x="565" y="1"/>
                  </a:moveTo>
                  <a:cubicBezTo>
                    <a:pt x="254" y="1"/>
                    <a:pt x="1" y="254"/>
                    <a:pt x="1" y="565"/>
                  </a:cubicBezTo>
                  <a:cubicBezTo>
                    <a:pt x="1" y="879"/>
                    <a:pt x="254" y="1133"/>
                    <a:pt x="565" y="1133"/>
                  </a:cubicBezTo>
                  <a:lnTo>
                    <a:pt x="3096" y="1133"/>
                  </a:lnTo>
                  <a:cubicBezTo>
                    <a:pt x="3407" y="1133"/>
                    <a:pt x="3660" y="879"/>
                    <a:pt x="3660" y="565"/>
                  </a:cubicBezTo>
                  <a:cubicBezTo>
                    <a:pt x="3660" y="254"/>
                    <a:pt x="3407" y="1"/>
                    <a:pt x="309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8" name="Google Shape;1993;p64">
              <a:extLst>
                <a:ext uri="{FF2B5EF4-FFF2-40B4-BE49-F238E27FC236}">
                  <a16:creationId xmlns="" xmlns:a16="http://schemas.microsoft.com/office/drawing/2014/main" id="{89B0D134-E842-4CFB-9D80-5489F87E81EB}"/>
                </a:ext>
              </a:extLst>
            </p:cNvPr>
            <p:cNvSpPr/>
            <p:nvPr/>
          </p:nvSpPr>
          <p:spPr>
            <a:xfrm>
              <a:off x="2845500" y="2900300"/>
              <a:ext cx="144350" cy="28325"/>
            </a:xfrm>
            <a:custGeom>
              <a:avLst/>
              <a:gdLst/>
              <a:ahLst/>
              <a:cxnLst/>
              <a:rect l="l" t="t" r="r" b="b"/>
              <a:pathLst>
                <a:path w="5774" h="1133" extrusionOk="0">
                  <a:moveTo>
                    <a:pt x="565" y="0"/>
                  </a:moveTo>
                  <a:cubicBezTo>
                    <a:pt x="254" y="0"/>
                    <a:pt x="0" y="254"/>
                    <a:pt x="0" y="568"/>
                  </a:cubicBezTo>
                  <a:cubicBezTo>
                    <a:pt x="0" y="879"/>
                    <a:pt x="254" y="1132"/>
                    <a:pt x="565" y="1132"/>
                  </a:cubicBezTo>
                  <a:lnTo>
                    <a:pt x="5209" y="1132"/>
                  </a:lnTo>
                  <a:cubicBezTo>
                    <a:pt x="5520" y="1132"/>
                    <a:pt x="5773" y="879"/>
                    <a:pt x="5773" y="568"/>
                  </a:cubicBezTo>
                  <a:cubicBezTo>
                    <a:pt x="5773" y="254"/>
                    <a:pt x="5520" y="0"/>
                    <a:pt x="520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884C862B-E4AA-4D13-8AEE-3BC5CE2FB445}"/>
              </a:ext>
            </a:extLst>
          </p:cNvPr>
          <p:cNvSpPr txBox="1"/>
          <p:nvPr/>
        </p:nvSpPr>
        <p:spPr>
          <a:xfrm>
            <a:off x="1568731" y="2826464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600" b="1" dirty="0" smtClean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33.8</a:t>
            </a:r>
            <a:r>
              <a:rPr lang="ko-KR" altLang="en-US" sz="3600" b="1" dirty="0" smtClean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억</a:t>
            </a:r>
            <a:endParaRPr lang="ko-KR" altLang="en-US" sz="3600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01B6F4F5-7412-4582-A4A4-701D4397663A}"/>
              </a:ext>
            </a:extLst>
          </p:cNvPr>
          <p:cNvSpPr txBox="1"/>
          <p:nvPr/>
        </p:nvSpPr>
        <p:spPr>
          <a:xfrm>
            <a:off x="5611281" y="1454181"/>
            <a:ext cx="269016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1) </a:t>
            </a:r>
            <a:r>
              <a:rPr lang="ko-KR" altLang="en-US" b="1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노후 생활비 </a:t>
            </a:r>
            <a:r>
              <a:rPr lang="en-US" altLang="ko-KR" b="1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14.4</a:t>
            </a:r>
            <a:r>
              <a:rPr lang="ko-KR" altLang="en-US" b="1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억</a:t>
            </a:r>
            <a:endParaRPr lang="en-US" altLang="ko-KR" b="1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60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세 </a:t>
            </a:r>
            <a:r>
              <a:rPr lang="ko-KR" altLang="en-US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은퇴 </a:t>
            </a:r>
            <a:r>
              <a:rPr lang="en-US" altLang="ko-KR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x 90</a:t>
            </a:r>
            <a:r>
              <a:rPr lang="ko-KR" altLang="en-US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세 수명 </a:t>
            </a:r>
            <a:r>
              <a:rPr lang="en-US" altLang="ko-KR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x </a:t>
            </a:r>
            <a:r>
              <a:rPr lang="ko-KR" altLang="en-US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월 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400</a:t>
            </a:r>
            <a:r>
              <a:rPr lang="ko-KR" altLang="en-US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만원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A9D500A0-13D7-4D55-874F-905293BBF59E}"/>
              </a:ext>
            </a:extLst>
          </p:cNvPr>
          <p:cNvSpPr txBox="1"/>
          <p:nvPr/>
        </p:nvSpPr>
        <p:spPr>
          <a:xfrm>
            <a:off x="5611281" y="2331634"/>
            <a:ext cx="131638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2) </a:t>
            </a:r>
            <a:r>
              <a:rPr lang="ko-KR" altLang="en-US" b="1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거주 </a:t>
            </a:r>
            <a:r>
              <a:rPr lang="en-US" altLang="ko-KR" b="1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10</a:t>
            </a:r>
            <a:r>
              <a:rPr lang="ko-KR" altLang="en-US" b="1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억</a:t>
            </a:r>
            <a:endParaRPr lang="en-US" altLang="ko-KR" sz="1200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ko-KR" altLang="en-US" sz="1200" b="1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전원주택 만들기</a:t>
            </a:r>
            <a:endParaRPr lang="en-US" altLang="ko-KR" b="1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C14BFA78-C531-4DE6-A6E7-8ABE3B6C28DF}"/>
              </a:ext>
            </a:extLst>
          </p:cNvPr>
          <p:cNvSpPr txBox="1"/>
          <p:nvPr/>
        </p:nvSpPr>
        <p:spPr>
          <a:xfrm>
            <a:off x="5611281" y="3093112"/>
            <a:ext cx="2273379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3) </a:t>
            </a:r>
            <a:r>
              <a:rPr lang="ko-KR" altLang="en-US" b="1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여가</a:t>
            </a:r>
            <a:r>
              <a:rPr lang="en-US" altLang="ko-KR" b="1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 / </a:t>
            </a:r>
            <a:r>
              <a:rPr lang="ko-KR" altLang="en-US" b="1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건강 </a:t>
            </a:r>
            <a:r>
              <a:rPr lang="en-US" altLang="ko-KR" b="1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4.4</a:t>
            </a:r>
            <a:r>
              <a:rPr lang="ko-KR" altLang="en-US" b="1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억</a:t>
            </a:r>
            <a:endParaRPr lang="en-US" altLang="ko-KR" b="1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ko-KR" altLang="en-US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여행 </a:t>
            </a:r>
            <a:r>
              <a:rPr lang="en-US" altLang="ko-KR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2</a:t>
            </a:r>
            <a:r>
              <a:rPr lang="ko-KR" altLang="en-US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억 </a:t>
            </a:r>
            <a:r>
              <a:rPr lang="en-US" altLang="ko-KR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(20</a:t>
            </a:r>
            <a:r>
              <a:rPr lang="ko-KR" altLang="en-US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년 </a:t>
            </a:r>
            <a:r>
              <a:rPr lang="en-US" altLang="ko-KR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x 1000</a:t>
            </a:r>
            <a:r>
              <a:rPr lang="ko-KR" altLang="en-US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만원</a:t>
            </a:r>
            <a:r>
              <a:rPr lang="en-US" altLang="ko-KR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)</a:t>
            </a:r>
          </a:p>
          <a:p>
            <a:r>
              <a:rPr lang="ko-KR" altLang="en-US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의료비 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2.4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억 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(30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년 </a:t>
            </a:r>
            <a:r>
              <a:rPr lang="en-US" altLang="ko-KR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x 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800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만원</a:t>
            </a:r>
            <a:r>
              <a:rPr lang="en-US" altLang="ko-KR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)</a:t>
            </a:r>
            <a:endParaRPr lang="ko-KR" altLang="en-US" sz="1200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85BAA0E5-6B25-4242-AB44-8CAFA0197283}"/>
              </a:ext>
            </a:extLst>
          </p:cNvPr>
          <p:cNvSpPr txBox="1"/>
          <p:nvPr/>
        </p:nvSpPr>
        <p:spPr>
          <a:xfrm>
            <a:off x="5610478" y="3958864"/>
            <a:ext cx="1148071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4) </a:t>
            </a:r>
            <a:r>
              <a:rPr lang="ko-KR" altLang="en-US" b="1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자녀 </a:t>
            </a:r>
            <a:r>
              <a:rPr lang="en-US" altLang="ko-KR" b="1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5</a:t>
            </a:r>
            <a:r>
              <a:rPr lang="ko-KR" altLang="en-US" b="1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억</a:t>
            </a:r>
            <a:endParaRPr lang="en-US" altLang="ko-KR" b="1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자녀 결혼 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5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억</a:t>
            </a:r>
            <a:endParaRPr lang="en-US" altLang="ko-KR" sz="1200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 </a:t>
            </a:r>
            <a:endParaRPr lang="ko-KR" altLang="en-US" sz="1200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="" xmlns:a16="http://schemas.microsoft.com/office/drawing/2014/main" id="{C792F869-ADAE-4394-9C78-6F750D9D2152}"/>
              </a:ext>
            </a:extLst>
          </p:cNvPr>
          <p:cNvCxnSpPr>
            <a:cxnSpLocks/>
            <a:stCxn id="3" idx="6"/>
          </p:cNvCxnSpPr>
          <p:nvPr/>
        </p:nvCxnSpPr>
        <p:spPr>
          <a:xfrm flipV="1">
            <a:off x="3819152" y="1841236"/>
            <a:ext cx="951631" cy="1132628"/>
          </a:xfrm>
          <a:prstGeom prst="line">
            <a:avLst/>
          </a:prstGeom>
          <a:ln w="9525" cap="flat" cmpd="sng" algn="ctr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0" name="직선 연결선 39">
            <a:extLst>
              <a:ext uri="{FF2B5EF4-FFF2-40B4-BE49-F238E27FC236}">
                <a16:creationId xmlns="" xmlns:a16="http://schemas.microsoft.com/office/drawing/2014/main" id="{042B8A42-5EF7-49D6-B9B5-5159B3BF46D8}"/>
              </a:ext>
            </a:extLst>
          </p:cNvPr>
          <p:cNvCxnSpPr>
            <a:cxnSpLocks/>
            <a:stCxn id="3" idx="6"/>
          </p:cNvCxnSpPr>
          <p:nvPr/>
        </p:nvCxnSpPr>
        <p:spPr>
          <a:xfrm flipV="1">
            <a:off x="3819152" y="2555847"/>
            <a:ext cx="951631" cy="418017"/>
          </a:xfrm>
          <a:prstGeom prst="line">
            <a:avLst/>
          </a:prstGeom>
          <a:ln w="9525" cap="flat" cmpd="sng" algn="ctr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3" name="직선 연결선 42">
            <a:extLst>
              <a:ext uri="{FF2B5EF4-FFF2-40B4-BE49-F238E27FC236}">
                <a16:creationId xmlns="" xmlns:a16="http://schemas.microsoft.com/office/drawing/2014/main" id="{6143999E-DE41-4C8B-94C7-63735B982A9F}"/>
              </a:ext>
            </a:extLst>
          </p:cNvPr>
          <p:cNvCxnSpPr>
            <a:cxnSpLocks/>
            <a:stCxn id="3" idx="6"/>
          </p:cNvCxnSpPr>
          <p:nvPr/>
        </p:nvCxnSpPr>
        <p:spPr>
          <a:xfrm>
            <a:off x="3819152" y="2973864"/>
            <a:ext cx="951631" cy="458907"/>
          </a:xfrm>
          <a:prstGeom prst="line">
            <a:avLst/>
          </a:prstGeom>
          <a:ln w="9525" cap="flat" cmpd="sng" algn="ctr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6" name="직선 연결선 45">
            <a:extLst>
              <a:ext uri="{FF2B5EF4-FFF2-40B4-BE49-F238E27FC236}">
                <a16:creationId xmlns="" xmlns:a16="http://schemas.microsoft.com/office/drawing/2014/main" id="{48CDD90F-7A3F-4D42-AFF7-BAF75A9EA560}"/>
              </a:ext>
            </a:extLst>
          </p:cNvPr>
          <p:cNvCxnSpPr>
            <a:cxnSpLocks/>
            <a:stCxn id="3" idx="6"/>
          </p:cNvCxnSpPr>
          <p:nvPr/>
        </p:nvCxnSpPr>
        <p:spPr>
          <a:xfrm>
            <a:off x="3819152" y="2973864"/>
            <a:ext cx="951586" cy="1337987"/>
          </a:xfrm>
          <a:prstGeom prst="line">
            <a:avLst/>
          </a:prstGeom>
          <a:ln w="9525" cap="flat" cmpd="sng" algn="ctr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4" name="사각형: 둥근 모서리 53">
            <a:extLst>
              <a:ext uri="{FF2B5EF4-FFF2-40B4-BE49-F238E27FC236}">
                <a16:creationId xmlns="" xmlns:a16="http://schemas.microsoft.com/office/drawing/2014/main" id="{F4CB0DE6-12BE-46A6-8AE8-09322A2D492B}"/>
              </a:ext>
            </a:extLst>
          </p:cNvPr>
          <p:cNvSpPr/>
          <p:nvPr/>
        </p:nvSpPr>
        <p:spPr>
          <a:xfrm>
            <a:off x="4866200" y="3919879"/>
            <a:ext cx="3387256" cy="755079"/>
          </a:xfrm>
          <a:prstGeom prst="roundRect">
            <a:avLst/>
          </a:prstGeom>
          <a:noFill/>
          <a:ln w="1270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사각형: 둥근 모서리 54">
            <a:extLst>
              <a:ext uri="{FF2B5EF4-FFF2-40B4-BE49-F238E27FC236}">
                <a16:creationId xmlns="" xmlns:a16="http://schemas.microsoft.com/office/drawing/2014/main" id="{A03CA78A-00C7-4A18-8D54-46F1C716069A}"/>
              </a:ext>
            </a:extLst>
          </p:cNvPr>
          <p:cNvSpPr/>
          <p:nvPr/>
        </p:nvSpPr>
        <p:spPr>
          <a:xfrm>
            <a:off x="4866200" y="3054127"/>
            <a:ext cx="3387256" cy="755079"/>
          </a:xfrm>
          <a:prstGeom prst="roundRect">
            <a:avLst/>
          </a:prstGeom>
          <a:noFill/>
          <a:ln w="1270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사각형: 둥근 모서리 55">
            <a:extLst>
              <a:ext uri="{FF2B5EF4-FFF2-40B4-BE49-F238E27FC236}">
                <a16:creationId xmlns="" xmlns:a16="http://schemas.microsoft.com/office/drawing/2014/main" id="{1913FAFC-10F5-44DD-8B66-D30645E7F54C}"/>
              </a:ext>
            </a:extLst>
          </p:cNvPr>
          <p:cNvSpPr/>
          <p:nvPr/>
        </p:nvSpPr>
        <p:spPr>
          <a:xfrm>
            <a:off x="4866200" y="2188617"/>
            <a:ext cx="3387256" cy="755079"/>
          </a:xfrm>
          <a:prstGeom prst="roundRect">
            <a:avLst/>
          </a:prstGeom>
          <a:noFill/>
          <a:ln w="1270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사각형: 둥근 모서리 56">
            <a:extLst>
              <a:ext uri="{FF2B5EF4-FFF2-40B4-BE49-F238E27FC236}">
                <a16:creationId xmlns="" xmlns:a16="http://schemas.microsoft.com/office/drawing/2014/main" id="{6BF291E4-73A5-4381-BA77-7A014B4E9EF3}"/>
              </a:ext>
            </a:extLst>
          </p:cNvPr>
          <p:cNvSpPr/>
          <p:nvPr/>
        </p:nvSpPr>
        <p:spPr>
          <a:xfrm>
            <a:off x="4866200" y="1322865"/>
            <a:ext cx="3387256" cy="755079"/>
          </a:xfrm>
          <a:prstGeom prst="roundRect">
            <a:avLst/>
          </a:prstGeom>
          <a:noFill/>
          <a:ln w="1270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8EE1DAD5-9203-4907-954F-9ABBDFD6DE0A}"/>
              </a:ext>
            </a:extLst>
          </p:cNvPr>
          <p:cNvSpPr txBox="1"/>
          <p:nvPr/>
        </p:nvSpPr>
        <p:spPr>
          <a:xfrm>
            <a:off x="1911775" y="2546696"/>
            <a:ext cx="8835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총 필요액</a:t>
            </a:r>
            <a:endParaRPr lang="ko-KR" altLang="en-US" sz="1200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442691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E903F8C-8A58-4512-A470-6FBDC953E4D1}"/>
              </a:ext>
            </a:extLst>
          </p:cNvPr>
          <p:cNvSpPr txBox="1"/>
          <p:nvPr/>
        </p:nvSpPr>
        <p:spPr>
          <a:xfrm>
            <a:off x="230016" y="194818"/>
            <a:ext cx="29594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>
                <a:solidFill>
                  <a:schemeClr val="tx1"/>
                </a:solidFill>
                <a:latin typeface="HS봄바람체 2.0" panose="00000503030000020004" pitchFamily="2" charset="-127"/>
                <a:ea typeface="HS봄바람체 2.0" panose="00000503030000020004" pitchFamily="2" charset="-127"/>
              </a:rPr>
              <a:t>목표자금과 수익률 </a:t>
            </a:r>
            <a:endParaRPr lang="en-US" altLang="ko-KR" sz="2800" dirty="0">
              <a:solidFill>
                <a:schemeClr val="tx1"/>
              </a:solidFill>
              <a:latin typeface="HS봄바람체 2.0" panose="00000503030000020004" pitchFamily="2" charset="-127"/>
              <a:ea typeface="HS봄바람체 2.0" panose="00000503030000020004" pitchFamily="2" charset="-127"/>
            </a:endParaRPr>
          </a:p>
          <a:p>
            <a:r>
              <a:rPr lang="en-US" altLang="ko-KR" sz="1200" dirty="0">
                <a:solidFill>
                  <a:schemeClr val="tx1"/>
                </a:solidFill>
                <a:latin typeface="HS봄바람체 2.0" panose="00000503030000020004" pitchFamily="2" charset="-127"/>
                <a:ea typeface="HS봄바람체 2.0" panose="00000503030000020004" pitchFamily="2" charset="-127"/>
              </a:rPr>
              <a:t>RETIREMENT AGE</a:t>
            </a:r>
            <a:endParaRPr lang="ko-KR" altLang="en-US" sz="2800" dirty="0">
              <a:solidFill>
                <a:schemeClr val="tx1"/>
              </a:solidFill>
              <a:latin typeface="HS봄바람체 2.0" panose="00000503030000020004" pitchFamily="2" charset="-127"/>
              <a:ea typeface="HS봄바람체 2.0" panose="00000503030000020004" pitchFamily="2" charset="-127"/>
            </a:endParaRPr>
          </a:p>
        </p:txBody>
      </p:sp>
      <p:cxnSp>
        <p:nvCxnSpPr>
          <p:cNvPr id="99" name="Google Shape;320;p33">
            <a:extLst>
              <a:ext uri="{FF2B5EF4-FFF2-40B4-BE49-F238E27FC236}">
                <a16:creationId xmlns="" xmlns:a16="http://schemas.microsoft.com/office/drawing/2014/main" id="{EBFB92A8-CD8D-45CB-976A-F6608C6251EF}"/>
              </a:ext>
            </a:extLst>
          </p:cNvPr>
          <p:cNvCxnSpPr>
            <a:cxnSpLocks/>
          </p:cNvCxnSpPr>
          <p:nvPr/>
        </p:nvCxnSpPr>
        <p:spPr>
          <a:xfrm>
            <a:off x="230016" y="1029925"/>
            <a:ext cx="8731104" cy="0"/>
          </a:xfrm>
          <a:prstGeom prst="straightConnector1">
            <a:avLst/>
          </a:prstGeom>
          <a:noFill/>
          <a:ln w="19050" cap="flat" cmpd="sng">
            <a:solidFill>
              <a:srgbClr val="3B57C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8" name="TextBox 47">
            <a:extLst>
              <a:ext uri="{FF2B5EF4-FFF2-40B4-BE49-F238E27FC236}">
                <a16:creationId xmlns="" xmlns:a16="http://schemas.microsoft.com/office/drawing/2014/main" id="{5B212A21-3041-4339-9E30-C98E3DF3FE40}"/>
              </a:ext>
            </a:extLst>
          </p:cNvPr>
          <p:cNvSpPr txBox="1"/>
          <p:nvPr/>
        </p:nvSpPr>
        <p:spPr>
          <a:xfrm>
            <a:off x="7862879" y="1566403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n-US" altLang="ko-KR" b="1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pPr algn="ctr"/>
            <a:endParaRPr lang="en-US" altLang="ko-KR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  <p:sp>
        <p:nvSpPr>
          <p:cNvPr id="49" name="Google Shape;340;p33">
            <a:extLst>
              <a:ext uri="{FF2B5EF4-FFF2-40B4-BE49-F238E27FC236}">
                <a16:creationId xmlns="" xmlns:a16="http://schemas.microsoft.com/office/drawing/2014/main" id="{486AB900-5F6D-4837-AAE4-9E2E02C7B1E0}"/>
              </a:ext>
            </a:extLst>
          </p:cNvPr>
          <p:cNvSpPr/>
          <p:nvPr/>
        </p:nvSpPr>
        <p:spPr>
          <a:xfrm>
            <a:off x="7192679" y="2490267"/>
            <a:ext cx="1441168" cy="337778"/>
          </a:xfrm>
          <a:prstGeom prst="roundRect">
            <a:avLst>
              <a:gd name="adj" fmla="val 50000"/>
            </a:avLst>
          </a:prstGeom>
          <a:solidFill>
            <a:srgbClr val="FABE0C"/>
          </a:solidFill>
          <a:ln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dirty="0">
                <a:solidFill>
                  <a:srgbClr val="FFFFFF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10</a:t>
            </a:r>
            <a:r>
              <a:rPr lang="ko-KR" altLang="en-US" dirty="0">
                <a:solidFill>
                  <a:srgbClr val="FFFFFF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억 달성 시기</a:t>
            </a:r>
            <a:endParaRPr dirty="0">
              <a:solidFill>
                <a:srgbClr val="FFFFFF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="" xmlns:a16="http://schemas.microsoft.com/office/drawing/2014/main" id="{7CFA647E-802E-4E24-9B46-2830F86F6803}"/>
              </a:ext>
            </a:extLst>
          </p:cNvPr>
          <p:cNvSpPr txBox="1"/>
          <p:nvPr/>
        </p:nvSpPr>
        <p:spPr>
          <a:xfrm>
            <a:off x="7140127" y="2889343"/>
            <a:ext cx="1494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수익률 </a:t>
            </a:r>
            <a:r>
              <a:rPr lang="en-US" altLang="ko-KR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10% - 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52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세</a:t>
            </a:r>
            <a:endParaRPr lang="en-US" altLang="ko-KR" sz="1200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pPr algn="ctr"/>
            <a:r>
              <a:rPr lang="ko-KR" altLang="en-US" sz="12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수익률 </a:t>
            </a:r>
            <a:r>
              <a:rPr lang="en-US" altLang="ko-KR" sz="12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15% - 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50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세</a:t>
            </a:r>
            <a:endParaRPr lang="en-US" altLang="ko-KR" sz="1200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/>
            <a:r>
              <a:rPr lang="ko-KR" altLang="en-US" sz="120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수익률 </a:t>
            </a:r>
            <a:r>
              <a:rPr lang="en-US" altLang="ko-KR" sz="120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20% - 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49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세</a:t>
            </a:r>
            <a:endParaRPr lang="ko-KR" altLang="en-US" sz="1200" dirty="0">
              <a:solidFill>
                <a:schemeClr val="tx1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="" xmlns:a16="http://schemas.microsoft.com/office/drawing/2014/main" id="{BA64F52A-9DEA-47B2-B7C2-27FF2B6FD587}"/>
              </a:ext>
            </a:extLst>
          </p:cNvPr>
          <p:cNvSpPr txBox="1"/>
          <p:nvPr/>
        </p:nvSpPr>
        <p:spPr>
          <a:xfrm>
            <a:off x="7862879" y="3490236"/>
            <a:ext cx="1847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ko-KR" b="1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pPr algn="ctr"/>
            <a:endParaRPr lang="en-US" altLang="ko-KR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  <p:sp>
        <p:nvSpPr>
          <p:cNvPr id="52" name="Google Shape;340;p33">
            <a:extLst>
              <a:ext uri="{FF2B5EF4-FFF2-40B4-BE49-F238E27FC236}">
                <a16:creationId xmlns="" xmlns:a16="http://schemas.microsoft.com/office/drawing/2014/main" id="{F2CEE20F-F27F-4450-A444-7501B4C3E1B0}"/>
              </a:ext>
            </a:extLst>
          </p:cNvPr>
          <p:cNvSpPr/>
          <p:nvPr/>
        </p:nvSpPr>
        <p:spPr>
          <a:xfrm>
            <a:off x="7192679" y="3706761"/>
            <a:ext cx="1441168" cy="328378"/>
          </a:xfrm>
          <a:prstGeom prst="roundRect">
            <a:avLst>
              <a:gd name="adj" fmla="val 50000"/>
            </a:avLst>
          </a:prstGeom>
          <a:solidFill>
            <a:srgbClr val="FABE0C"/>
          </a:solidFill>
          <a:ln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dirty="0">
                <a:solidFill>
                  <a:srgbClr val="FFFFFF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은퇴 가능 나이</a:t>
            </a:r>
            <a:endParaRPr dirty="0">
              <a:solidFill>
                <a:srgbClr val="FFFFFF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="" xmlns:a16="http://schemas.microsoft.com/office/drawing/2014/main" id="{078CBC92-6A12-4223-B320-E59244F1793A}"/>
              </a:ext>
            </a:extLst>
          </p:cNvPr>
          <p:cNvSpPr txBox="1"/>
          <p:nvPr/>
        </p:nvSpPr>
        <p:spPr>
          <a:xfrm>
            <a:off x="7179400" y="4079482"/>
            <a:ext cx="14269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수익률 </a:t>
            </a:r>
            <a:r>
              <a:rPr lang="en-US" altLang="ko-KR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10% - 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62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세</a:t>
            </a:r>
            <a:endParaRPr lang="en-US" altLang="ko-KR" sz="1200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pPr algn="ctr"/>
            <a:r>
              <a:rPr lang="ko-KR" altLang="en-US" sz="12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수익률 </a:t>
            </a:r>
            <a:r>
              <a:rPr lang="en-US" altLang="ko-KR" sz="12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15% - 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57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세</a:t>
            </a:r>
            <a:endParaRPr lang="en-US" altLang="ko-KR" sz="1200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/>
            <a:r>
              <a:rPr lang="ko-KR" altLang="en-US" sz="120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수익률 </a:t>
            </a:r>
            <a:r>
              <a:rPr lang="en-US" altLang="ko-KR" sz="120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20% - 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55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세</a:t>
            </a:r>
            <a:endParaRPr lang="ko-KR" altLang="en-US" sz="1200" dirty="0">
              <a:solidFill>
                <a:schemeClr val="tx1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58" name="타원 57">
            <a:extLst>
              <a:ext uri="{FF2B5EF4-FFF2-40B4-BE49-F238E27FC236}">
                <a16:creationId xmlns="" xmlns:a16="http://schemas.microsoft.com/office/drawing/2014/main" id="{7296E141-B83D-4636-9EB1-BE50406ABF45}"/>
              </a:ext>
            </a:extLst>
          </p:cNvPr>
          <p:cNvSpPr/>
          <p:nvPr/>
        </p:nvSpPr>
        <p:spPr>
          <a:xfrm>
            <a:off x="7387944" y="1371599"/>
            <a:ext cx="949870" cy="94987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TextBox 58">
            <a:extLst>
              <a:ext uri="{FF2B5EF4-FFF2-40B4-BE49-F238E27FC236}">
                <a16:creationId xmlns="" xmlns:a16="http://schemas.microsoft.com/office/drawing/2014/main" id="{065CF7D9-5DF6-4CDC-99BF-0A18C23CE460}"/>
              </a:ext>
            </a:extLst>
          </p:cNvPr>
          <p:cNvSpPr txBox="1"/>
          <p:nvPr/>
        </p:nvSpPr>
        <p:spPr>
          <a:xfrm>
            <a:off x="7425098" y="1581663"/>
            <a:ext cx="875561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100" b="1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목표자금</a:t>
            </a:r>
            <a:endParaRPr lang="en-US" altLang="ko-KR" sz="1100" b="1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/>
            <a:r>
              <a:rPr lang="en-US" altLang="ko-KR" sz="1800" b="1" dirty="0" smtClean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33.8</a:t>
            </a:r>
            <a:r>
              <a:rPr lang="ko-KR" altLang="en-US" sz="1800" b="1" dirty="0" smtClean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억</a:t>
            </a:r>
            <a:endParaRPr lang="ko-KR" altLang="en-US" sz="1800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aphicFrame>
        <p:nvGraphicFramePr>
          <p:cNvPr id="15" name="표 14"/>
          <p:cNvGraphicFramePr>
            <a:graphicFrameLocks noGrp="1"/>
          </p:cNvGraphicFramePr>
          <p:nvPr/>
        </p:nvGraphicFramePr>
        <p:xfrm>
          <a:off x="875072" y="1160201"/>
          <a:ext cx="6096000" cy="3480011"/>
        </p:xfrm>
        <a:graphic>
          <a:graphicData uri="http://schemas.openxmlformats.org/drawingml/2006/table">
            <a:tbl>
              <a:tblPr/>
              <a:tblGrid>
                <a:gridCol w="351789"/>
                <a:gridCol w="351789"/>
                <a:gridCol w="351789"/>
                <a:gridCol w="773936"/>
                <a:gridCol w="638245"/>
                <a:gridCol w="743782"/>
                <a:gridCol w="733731"/>
                <a:gridCol w="713629"/>
                <a:gridCol w="728706"/>
                <a:gridCol w="708604"/>
              </a:tblGrid>
              <a:tr h="201149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ko-KR" altLang="en-US" sz="6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목표자금과 수익률 계산하기</a:t>
                      </a:r>
                    </a:p>
                  </a:txBody>
                  <a:tcPr marL="5008" marR="5008" marT="50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3E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98779">
                <a:tc>
                  <a:txBody>
                    <a:bodyPr/>
                    <a:lstStyle/>
                    <a:p>
                      <a:pPr algn="l" fontAlgn="ctr"/>
                      <a:endParaRPr lang="ko-KR" altLang="en-US" sz="6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5008" marR="5008" marT="50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6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5008" marR="5008" marT="50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6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5008" marR="5008" marT="50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6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5008" marR="5008" marT="50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6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5008" marR="5008" marT="50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6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5008" marR="5008" marT="50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6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5008" marR="5008" marT="50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6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5008" marR="5008" marT="50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6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5008" marR="5008" marT="50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6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5008" marR="5008" marT="50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22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연도</a:t>
                      </a:r>
                    </a:p>
                  </a:txBody>
                  <a:tcPr marL="5008" marR="5008" marT="50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3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투자 연차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3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나이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3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투자금</a:t>
                      </a:r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저축</a:t>
                      </a:r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3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2%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3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5%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3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10%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3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15%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3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20%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3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달성금액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3EB"/>
                    </a:solidFill>
                  </a:tcPr>
                </a:tc>
              </a:tr>
              <a:tr h="987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2023</a:t>
                      </a:r>
                    </a:p>
                  </a:txBody>
                  <a:tcPr marL="5008" marR="5008" marT="50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41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45,000,000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C9C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45,900,000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47,250,000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49,500,000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51,750,000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54,000,000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  <a:tr h="987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2024</a:t>
                      </a:r>
                    </a:p>
                  </a:txBody>
                  <a:tcPr marL="5008" marR="5008" marT="50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42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45,000,000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C9C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92,718,000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96,862,500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103,950,000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111,262,500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118,800,000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  <a:r>
                        <a:rPr lang="ko-KR" altLang="en-US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억 달성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  <a:tr h="987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2025</a:t>
                      </a:r>
                    </a:p>
                  </a:txBody>
                  <a:tcPr marL="5008" marR="5008" marT="50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43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45,000,000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C9C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140,472,360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148,955,625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163,845,000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179,701,875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196,560,000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  <a:tr h="987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2026</a:t>
                      </a:r>
                    </a:p>
                  </a:txBody>
                  <a:tcPr marL="5008" marR="5008" marT="50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44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45,000,000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C9C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189,181,807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203,653,406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229,729,500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258,407,156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289,872,000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</a:t>
                      </a:r>
                      <a:r>
                        <a:rPr lang="ko-KR" altLang="en-US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억 달성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  <a:tr h="987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2027</a:t>
                      </a:r>
                    </a:p>
                  </a:txBody>
                  <a:tcPr marL="5008" marR="5008" marT="50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45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45,000,000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C9C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238,865,443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261,086,077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302,202,450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348,918,230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401,846,400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</a:t>
                      </a:r>
                      <a:r>
                        <a:rPr lang="ko-KR" altLang="en-US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억</a:t>
                      </a:r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~4</a:t>
                      </a:r>
                      <a:r>
                        <a:rPr lang="ko-KR" altLang="en-US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억 달성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  <a:tr h="987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2028</a:t>
                      </a:r>
                    </a:p>
                  </a:txBody>
                  <a:tcPr marL="5008" marR="5008" marT="50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46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45,000,000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C9C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289,542,752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321,390,380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381,922,695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453,005,964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536,215,680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  <a:tr h="987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2029</a:t>
                      </a:r>
                    </a:p>
                  </a:txBody>
                  <a:tcPr marL="5008" marR="5008" marT="50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47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45,000,000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C9C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341,233,607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384,709,899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469,614,965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572,706,859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697,458,816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  <a:tr h="987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2030</a:t>
                      </a:r>
                    </a:p>
                  </a:txBody>
                  <a:tcPr marL="5008" marR="5008" marT="50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48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45,000,000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C9C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393,958,279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451,195,394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566,076,461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710,362,888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890,950,579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  <a:tr h="987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2031</a:t>
                      </a:r>
                    </a:p>
                  </a:txBody>
                  <a:tcPr marL="5008" marR="5008" marT="50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49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45,000,000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C9C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447,737,445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521,005,164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672,184,107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868,667,321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1,123,140,695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</a:t>
                      </a:r>
                      <a:r>
                        <a:rPr lang="ko-KR" altLang="en-US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억</a:t>
                      </a:r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~10</a:t>
                      </a:r>
                      <a:r>
                        <a:rPr lang="ko-KR" altLang="en-US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억 달성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  <a:tr h="987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2032</a:t>
                      </a:r>
                    </a:p>
                  </a:txBody>
                  <a:tcPr marL="5008" marR="5008" marT="50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50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45,000,000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C9C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502,592,194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594,305,422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788,902,518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1,050,717,419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1,401,768,834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  <a:tr h="987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2033</a:t>
                      </a:r>
                    </a:p>
                  </a:txBody>
                  <a:tcPr marL="5008" marR="5008" marT="50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11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51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45,000,000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C9C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558,544,038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671,270,693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917,292,770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1,260,075,032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1,736,122,601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  <a:tr h="987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2034</a:t>
                      </a:r>
                    </a:p>
                  </a:txBody>
                  <a:tcPr marL="5008" marR="5008" marT="50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52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45,000,000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C9C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615,614,919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752,084,228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1,058,522,046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1,500,836,286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2,137,347,121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  <a:tr h="987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2035</a:t>
                      </a:r>
                    </a:p>
                  </a:txBody>
                  <a:tcPr marL="5008" marR="5008" marT="50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13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53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45,000,000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C9C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673,827,217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836,938,439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1,213,874,251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1,777,711,729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2,618,816,545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</a:t>
                      </a:r>
                      <a:r>
                        <a:rPr lang="ko-KR" altLang="en-US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억 달성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  <a:tr h="987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2036</a:t>
                      </a:r>
                    </a:p>
                  </a:txBody>
                  <a:tcPr marL="5008" marR="5008" marT="50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14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54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45,000,000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C9C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733,203,761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926,035,361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1,384,761,676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2,096,118,489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3,196,579,854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</a:t>
                      </a:r>
                      <a:r>
                        <a:rPr lang="ko-KR" altLang="en-US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억 달성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  <a:tr h="987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2037</a:t>
                      </a:r>
                    </a:p>
                  </a:txBody>
                  <a:tcPr marL="5008" marR="5008" marT="50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15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55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45,000,000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C9C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793,767,836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1,019,587,130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1,572,737,844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2,462,286,262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3,889,895,825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  <a:tr h="987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2038</a:t>
                      </a:r>
                    </a:p>
                  </a:txBody>
                  <a:tcPr marL="5008" marR="5008" marT="50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16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56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45,000,000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C9C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855,543,193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1,117,816,486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1,779,511,628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2,883,379,201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4,721,874,990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40</a:t>
                      </a:r>
                      <a:r>
                        <a:rPr lang="ko-KR" altLang="en-US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억 달성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  <a:tr h="987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2039</a:t>
                      </a:r>
                    </a:p>
                  </a:txBody>
                  <a:tcPr marL="5008" marR="5008" marT="50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17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57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45,000,000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C9C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918,554,057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1,220,957,310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2,006,962,791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3,367,636,082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5,720,249,988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50</a:t>
                      </a:r>
                      <a:r>
                        <a:rPr lang="ko-KR" altLang="en-US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억 달성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  <a:tr h="987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2040</a:t>
                      </a:r>
                    </a:p>
                  </a:txBody>
                  <a:tcPr marL="5008" marR="5008" marT="50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18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58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45,000,000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C9C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982,825,138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1,329,255,176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2,257,159,070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3,924,531,494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6,918,299,986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60</a:t>
                      </a:r>
                      <a:r>
                        <a:rPr lang="ko-KR" altLang="en-US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억 달성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  <a:tr h="987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2041</a:t>
                      </a:r>
                    </a:p>
                  </a:txBody>
                  <a:tcPr marL="5008" marR="5008" marT="50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19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59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45,000,000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C9C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1,048,381,641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1,442,967,935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2,532,374,977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4,564,961,218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8,355,959,983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  <a:tr h="987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2042</a:t>
                      </a:r>
                    </a:p>
                  </a:txBody>
                  <a:tcPr marL="5008" marR="5008" marT="50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60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45,000,000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C9C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1,115,249,274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1,562,366,331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2,835,112,475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5,301,455,401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10,081,151,980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100</a:t>
                      </a:r>
                      <a:r>
                        <a:rPr lang="ko-KR" altLang="en-US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억 달성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  <a:tr h="987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2043</a:t>
                      </a:r>
                    </a:p>
                  </a:txBody>
                  <a:tcPr marL="5008" marR="5008" marT="50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21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61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45,000,000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C9C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1,183,454,259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1,687,734,648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3,168,123,722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6,148,423,711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12,151,382,376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  <a:tr h="987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2044</a:t>
                      </a:r>
                    </a:p>
                  </a:txBody>
                  <a:tcPr marL="5008" marR="5008" marT="50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22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62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45,000,000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C9C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1,253,023,344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1,819,371,380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3,534,436,095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7,122,437,267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14,635,658,851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  <a:tr h="987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2045</a:t>
                      </a:r>
                    </a:p>
                  </a:txBody>
                  <a:tcPr marL="5008" marR="5008" marT="50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23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63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45,000,000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C9C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1,323,983,811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1,957,589,949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3,937,379,704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8,242,552,857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17,616,790,621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  <a:tr h="987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2046</a:t>
                      </a:r>
                    </a:p>
                  </a:txBody>
                  <a:tcPr marL="5008" marR="5008" marT="50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24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64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45,000,000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C9C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1,396,363,488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2,102,719,447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4,380,617,675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9,530,685,786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21,194,148,745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200</a:t>
                      </a:r>
                      <a:r>
                        <a:rPr lang="ko-KR" altLang="en-US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억 달성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  <a:tr h="987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2047</a:t>
                      </a:r>
                    </a:p>
                  </a:txBody>
                  <a:tcPr marL="5008" marR="5008" marT="50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25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65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45,000,000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C9C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1,470,190,757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2,255,105,419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4,868,179,442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11,012,038,654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25,486,978,494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  <a:tr h="987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2048</a:t>
                      </a:r>
                    </a:p>
                  </a:txBody>
                  <a:tcPr marL="5008" marR="5008" marT="50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26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66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45,000,000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C9C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1,545,494,572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2,415,110,690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5,404,497,386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12,715,594,452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30,638,374,193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  <a:tr h="987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2049</a:t>
                      </a:r>
                    </a:p>
                  </a:txBody>
                  <a:tcPr marL="5008" marR="5008" marT="50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67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45,000,000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C9C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1,622,304,464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2,583,116,225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5,994,447,125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14,674,683,620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36,820,049,031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  <a:tr h="987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2050</a:t>
                      </a:r>
                    </a:p>
                  </a:txBody>
                  <a:tcPr marL="5008" marR="5008" marT="50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68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45,000,000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C9C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1,700,650,553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2,759,522,036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6,643,391,837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16,927,636,163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44,238,058,837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  <a:tr h="987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2051</a:t>
                      </a:r>
                    </a:p>
                  </a:txBody>
                  <a:tcPr marL="5008" marR="5008" marT="50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69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45,000,000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C9C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1,780,563,564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2,944,748,138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7,357,231,021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19,518,531,587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53,139,670,605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  <a:tr h="10326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2052</a:t>
                      </a:r>
                    </a:p>
                  </a:txBody>
                  <a:tcPr marL="5008" marR="5008" marT="500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70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45,000,000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C9C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1,862,074,836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3,139,235,545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8,142,454,123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22,498,061,325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63,821,604,726 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5008" marR="5008" marT="50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514227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340;p33">
            <a:extLst>
              <a:ext uri="{FF2B5EF4-FFF2-40B4-BE49-F238E27FC236}">
                <a16:creationId xmlns="" xmlns:a16="http://schemas.microsoft.com/office/drawing/2014/main" id="{867E5633-D958-4D87-AD98-8861760DBEED}"/>
              </a:ext>
            </a:extLst>
          </p:cNvPr>
          <p:cNvSpPr/>
          <p:nvPr/>
        </p:nvSpPr>
        <p:spPr>
          <a:xfrm>
            <a:off x="7173230" y="1139471"/>
            <a:ext cx="1690676" cy="812866"/>
          </a:xfrm>
          <a:prstGeom prst="roundRect">
            <a:avLst>
              <a:gd name="adj" fmla="val 50000"/>
            </a:avLst>
          </a:prstGeom>
          <a:solidFill>
            <a:srgbClr val="FABE0C"/>
          </a:solidFill>
          <a:ln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FFFFFF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aphicFrame>
        <p:nvGraphicFramePr>
          <p:cNvPr id="3" name="표 3">
            <a:extLst>
              <a:ext uri="{FF2B5EF4-FFF2-40B4-BE49-F238E27FC236}">
                <a16:creationId xmlns="" xmlns:a16="http://schemas.microsoft.com/office/drawing/2014/main" id="{DF443D85-0B02-47B6-AFE1-58EEE987CB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96830078"/>
              </p:ext>
            </p:extLst>
          </p:nvPr>
        </p:nvGraphicFramePr>
        <p:xfrm>
          <a:off x="369680" y="1154396"/>
          <a:ext cx="825174" cy="384048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825174">
                  <a:extLst>
                    <a:ext uri="{9D8B030D-6E8A-4147-A177-3AD203B41FA5}">
                      <a16:colId xmlns="" xmlns:a16="http://schemas.microsoft.com/office/drawing/2014/main" val="2145056276"/>
                    </a:ext>
                  </a:extLst>
                </a:gridCol>
              </a:tblGrid>
              <a:tr h="1865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2024</a:t>
                      </a:r>
                      <a:r>
                        <a:rPr lang="en-US" altLang="ko-KR" sz="1000" b="0" dirty="0" smtClean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 </a:t>
                      </a:r>
                      <a:r>
                        <a:rPr lang="en-US" altLang="ko-KR" sz="1000" b="0" dirty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(1</a:t>
                      </a:r>
                      <a:r>
                        <a:rPr lang="ko-KR" altLang="en-US" sz="1000" b="0" dirty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채</a:t>
                      </a:r>
                      <a:r>
                        <a:rPr lang="en-US" altLang="ko-KR" sz="1000" b="0" dirty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)</a:t>
                      </a:r>
                      <a:endParaRPr lang="ko-KR" altLang="en-US" sz="1200" b="0" dirty="0">
                        <a:latin typeface="나눔스퀘어 Light" panose="020B0600000101010101" pitchFamily="50" charset="-127"/>
                        <a:ea typeface="나눔스퀘어 Light" panose="020B0600000101010101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33790979"/>
                  </a:ext>
                </a:extLst>
              </a:tr>
              <a:tr h="1865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2025</a:t>
                      </a:r>
                      <a:r>
                        <a:rPr lang="en-US" altLang="ko-KR" sz="1000" dirty="0" smtClean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 </a:t>
                      </a:r>
                      <a:r>
                        <a:rPr lang="en-US" altLang="ko-KR" sz="1000" dirty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(1</a:t>
                      </a:r>
                      <a:r>
                        <a:rPr lang="ko-KR" altLang="en-US" sz="1000" dirty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채</a:t>
                      </a:r>
                      <a:r>
                        <a:rPr lang="en-US" altLang="ko-KR" sz="1000" dirty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)</a:t>
                      </a:r>
                      <a:endParaRPr lang="ko-KR" altLang="en-US" sz="1200" dirty="0">
                        <a:latin typeface="나눔스퀘어 Light" panose="020B0600000101010101" pitchFamily="50" charset="-127"/>
                        <a:ea typeface="나눔스퀘어 Light" panose="020B0600000101010101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05465135"/>
                  </a:ext>
                </a:extLst>
              </a:tr>
              <a:tr h="1865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2026</a:t>
                      </a:r>
                      <a:r>
                        <a:rPr lang="en-US" altLang="ko-KR" sz="1000" dirty="0" smtClean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 </a:t>
                      </a:r>
                      <a:r>
                        <a:rPr lang="en-US" altLang="ko-KR" sz="1000" dirty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(1</a:t>
                      </a:r>
                      <a:r>
                        <a:rPr lang="ko-KR" altLang="en-US" sz="1000" dirty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채</a:t>
                      </a:r>
                      <a:r>
                        <a:rPr lang="en-US" altLang="ko-KR" sz="1000" dirty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)</a:t>
                      </a:r>
                      <a:endParaRPr lang="ko-KR" altLang="en-US" sz="1200" dirty="0">
                        <a:latin typeface="나눔스퀘어 Light" panose="020B0600000101010101" pitchFamily="50" charset="-127"/>
                        <a:ea typeface="나눔스퀘어 Light" panose="020B0600000101010101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00719208"/>
                  </a:ext>
                </a:extLst>
              </a:tr>
              <a:tr h="1865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2027</a:t>
                      </a:r>
                      <a:r>
                        <a:rPr lang="en-US" altLang="ko-KR" sz="1000" dirty="0" smtClean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 </a:t>
                      </a:r>
                      <a:r>
                        <a:rPr lang="en-US" altLang="ko-KR" sz="1000" dirty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(1</a:t>
                      </a:r>
                      <a:r>
                        <a:rPr lang="ko-KR" altLang="en-US" sz="1000" dirty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채</a:t>
                      </a:r>
                      <a:r>
                        <a:rPr lang="en-US" altLang="ko-KR" sz="1000" dirty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)</a:t>
                      </a:r>
                      <a:endParaRPr lang="ko-KR" altLang="en-US" sz="1200" dirty="0">
                        <a:latin typeface="나눔스퀘어 Light" panose="020B0600000101010101" pitchFamily="50" charset="-127"/>
                        <a:ea typeface="나눔스퀘어 Light" panose="020B0600000101010101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72979942"/>
                  </a:ext>
                </a:extLst>
              </a:tr>
              <a:tr h="1865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2028</a:t>
                      </a:r>
                      <a:r>
                        <a:rPr lang="en-US" altLang="ko-KR" sz="1000" dirty="0" smtClean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 </a:t>
                      </a:r>
                      <a:r>
                        <a:rPr lang="en-US" altLang="ko-KR" sz="1000" dirty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(2</a:t>
                      </a:r>
                      <a:r>
                        <a:rPr lang="ko-KR" altLang="en-US" sz="1000" dirty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채</a:t>
                      </a:r>
                      <a:r>
                        <a:rPr lang="en-US" altLang="ko-KR" sz="1000" dirty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)</a:t>
                      </a:r>
                      <a:endParaRPr lang="ko-KR" altLang="en-US" sz="1200" dirty="0">
                        <a:latin typeface="나눔스퀘어 Light" panose="020B0600000101010101" pitchFamily="50" charset="-127"/>
                        <a:ea typeface="나눔스퀘어 Light" panose="020B0600000101010101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52063089"/>
                  </a:ext>
                </a:extLst>
              </a:tr>
              <a:tr h="1865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2029</a:t>
                      </a:r>
                      <a:r>
                        <a:rPr lang="en-US" altLang="ko-KR" sz="1000" dirty="0" smtClean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 </a:t>
                      </a:r>
                      <a:r>
                        <a:rPr lang="en-US" altLang="ko-KR" sz="1000" dirty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(2</a:t>
                      </a:r>
                      <a:r>
                        <a:rPr lang="ko-KR" altLang="en-US" sz="1000" dirty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채</a:t>
                      </a:r>
                      <a:r>
                        <a:rPr lang="en-US" altLang="ko-KR" sz="1000" dirty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)</a:t>
                      </a:r>
                      <a:endParaRPr lang="ko-KR" altLang="en-US" sz="1200" dirty="0">
                        <a:latin typeface="나눔스퀘어 Light" panose="020B0600000101010101" pitchFamily="50" charset="-127"/>
                        <a:ea typeface="나눔스퀘어 Light" panose="020B0600000101010101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8302894"/>
                  </a:ext>
                </a:extLst>
              </a:tr>
              <a:tr h="1865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2030</a:t>
                      </a:r>
                      <a:r>
                        <a:rPr lang="en-US" altLang="ko-KR" sz="1000" dirty="0" smtClean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 </a:t>
                      </a:r>
                      <a:r>
                        <a:rPr lang="en-US" altLang="ko-KR" sz="1000" dirty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(1</a:t>
                      </a:r>
                      <a:r>
                        <a:rPr lang="ko-KR" altLang="en-US" sz="1000" dirty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채</a:t>
                      </a:r>
                      <a:r>
                        <a:rPr lang="en-US" altLang="ko-KR" sz="1000" dirty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)</a:t>
                      </a:r>
                      <a:endParaRPr lang="ko-KR" altLang="en-US" sz="1200" dirty="0">
                        <a:latin typeface="나눔스퀘어 Light" panose="020B0600000101010101" pitchFamily="50" charset="-127"/>
                        <a:ea typeface="나눔스퀘어 Light" panose="020B0600000101010101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56996914"/>
                  </a:ext>
                </a:extLst>
              </a:tr>
              <a:tr h="1865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2031</a:t>
                      </a:r>
                      <a:r>
                        <a:rPr lang="en-US" altLang="ko-KR" sz="1000" dirty="0" smtClean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 </a:t>
                      </a:r>
                      <a:r>
                        <a:rPr lang="en-US" altLang="ko-KR" sz="1000" dirty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(1</a:t>
                      </a:r>
                      <a:r>
                        <a:rPr lang="ko-KR" altLang="en-US" sz="1000" dirty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채</a:t>
                      </a:r>
                      <a:r>
                        <a:rPr lang="en-US" altLang="ko-KR" sz="1000" dirty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)</a:t>
                      </a:r>
                      <a:endParaRPr lang="ko-KR" altLang="en-US" sz="1200" dirty="0">
                        <a:latin typeface="나눔스퀘어 Light" panose="020B0600000101010101" pitchFamily="50" charset="-127"/>
                        <a:ea typeface="나눔스퀘어 Light" panose="020B0600000101010101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71637510"/>
                  </a:ext>
                </a:extLst>
              </a:tr>
              <a:tr h="1865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2032</a:t>
                      </a:r>
                      <a:r>
                        <a:rPr lang="en-US" altLang="ko-KR" sz="1000" dirty="0" smtClean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 </a:t>
                      </a:r>
                      <a:r>
                        <a:rPr lang="en-US" altLang="ko-KR" sz="1000" dirty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(3</a:t>
                      </a:r>
                      <a:r>
                        <a:rPr lang="ko-KR" altLang="en-US" sz="1000" dirty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채</a:t>
                      </a:r>
                      <a:r>
                        <a:rPr lang="en-US" altLang="ko-KR" sz="1000" dirty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)</a:t>
                      </a:r>
                      <a:endParaRPr lang="ko-KR" altLang="en-US" sz="1200" dirty="0">
                        <a:latin typeface="나눔스퀘어 Light" panose="020B0600000101010101" pitchFamily="50" charset="-127"/>
                        <a:ea typeface="나눔스퀘어 Light" panose="020B0600000101010101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47206318"/>
                  </a:ext>
                </a:extLst>
              </a:tr>
              <a:tr h="1865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2033</a:t>
                      </a:r>
                      <a:r>
                        <a:rPr lang="en-US" altLang="ko-KR" sz="1000" dirty="0" smtClean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 </a:t>
                      </a:r>
                      <a:r>
                        <a:rPr lang="en-US" altLang="ko-KR" sz="1000" dirty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(3</a:t>
                      </a:r>
                      <a:r>
                        <a:rPr lang="ko-KR" altLang="en-US" sz="1000" dirty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채</a:t>
                      </a:r>
                      <a:r>
                        <a:rPr lang="en-US" altLang="ko-KR" sz="1000" dirty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)</a:t>
                      </a:r>
                      <a:endParaRPr lang="ko-KR" altLang="en-US" sz="1200" dirty="0">
                        <a:latin typeface="나눔스퀘어 Light" panose="020B0600000101010101" pitchFamily="50" charset="-127"/>
                        <a:ea typeface="나눔스퀘어 Light" panose="020B0600000101010101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03770675"/>
                  </a:ext>
                </a:extLst>
              </a:tr>
              <a:tr h="1865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2034</a:t>
                      </a:r>
                      <a:r>
                        <a:rPr lang="en-US" altLang="ko-KR" sz="1000" dirty="0" smtClean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 </a:t>
                      </a:r>
                      <a:r>
                        <a:rPr lang="en-US" altLang="ko-KR" sz="1000" dirty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(2</a:t>
                      </a:r>
                      <a:r>
                        <a:rPr lang="ko-KR" altLang="en-US" sz="1000" dirty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채</a:t>
                      </a:r>
                      <a:r>
                        <a:rPr lang="en-US" altLang="ko-KR" sz="1000" dirty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)</a:t>
                      </a:r>
                      <a:endParaRPr lang="ko-KR" altLang="en-US" sz="1200" dirty="0">
                        <a:latin typeface="나눔스퀘어 Light" panose="020B0600000101010101" pitchFamily="50" charset="-127"/>
                        <a:ea typeface="나눔스퀘어 Light" panose="020B0600000101010101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92663880"/>
                  </a:ext>
                </a:extLst>
              </a:tr>
              <a:tr h="1865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2035</a:t>
                      </a:r>
                      <a:r>
                        <a:rPr lang="en-US" altLang="ko-KR" sz="1000" dirty="0" smtClean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 </a:t>
                      </a:r>
                      <a:r>
                        <a:rPr lang="en-US" altLang="ko-KR" sz="1000" dirty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(2</a:t>
                      </a:r>
                      <a:r>
                        <a:rPr lang="ko-KR" altLang="en-US" sz="1000" dirty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채</a:t>
                      </a:r>
                      <a:r>
                        <a:rPr lang="en-US" altLang="ko-KR" sz="1000" dirty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)</a:t>
                      </a:r>
                      <a:endParaRPr lang="ko-KR" altLang="en-US" sz="1200" dirty="0">
                        <a:latin typeface="나눔스퀘어 Light" panose="020B0600000101010101" pitchFamily="50" charset="-127"/>
                        <a:ea typeface="나눔스퀘어 Light" panose="020B0600000101010101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01416702"/>
                  </a:ext>
                </a:extLst>
              </a:tr>
              <a:tr h="1865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2036</a:t>
                      </a:r>
                      <a:r>
                        <a:rPr lang="en-US" altLang="ko-KR" sz="1000" dirty="0" smtClean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 </a:t>
                      </a:r>
                      <a:r>
                        <a:rPr lang="en-US" altLang="ko-KR" sz="1000" dirty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(5</a:t>
                      </a:r>
                      <a:r>
                        <a:rPr lang="ko-KR" altLang="en-US" sz="1000" dirty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채</a:t>
                      </a:r>
                      <a:r>
                        <a:rPr lang="en-US" altLang="ko-KR" sz="1000" dirty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)</a:t>
                      </a:r>
                      <a:endParaRPr lang="ko-KR" altLang="en-US" sz="1200" dirty="0">
                        <a:latin typeface="나눔스퀘어 Light" panose="020B0600000101010101" pitchFamily="50" charset="-127"/>
                        <a:ea typeface="나눔스퀘어 Light" panose="020B0600000101010101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61411674"/>
                  </a:ext>
                </a:extLst>
              </a:tr>
              <a:tr h="1865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2037</a:t>
                      </a:r>
                      <a:r>
                        <a:rPr lang="en-US" altLang="ko-KR" sz="1000" dirty="0" smtClean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 </a:t>
                      </a:r>
                      <a:r>
                        <a:rPr lang="en-US" altLang="ko-KR" sz="1000" dirty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(5</a:t>
                      </a:r>
                      <a:r>
                        <a:rPr lang="ko-KR" altLang="en-US" sz="1000" dirty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채</a:t>
                      </a:r>
                      <a:r>
                        <a:rPr lang="en-US" altLang="ko-KR" sz="1000" dirty="0"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</a:rPr>
                        <a:t>)</a:t>
                      </a:r>
                      <a:endParaRPr lang="ko-KR" altLang="en-US" sz="1200" dirty="0">
                        <a:latin typeface="나눔스퀘어 Light" panose="020B0600000101010101" pitchFamily="50" charset="-127"/>
                        <a:ea typeface="나눔스퀘어 Light" panose="020B0600000101010101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55617226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E903F8C-8A58-4512-A470-6FBDC953E4D1}"/>
              </a:ext>
            </a:extLst>
          </p:cNvPr>
          <p:cNvSpPr txBox="1"/>
          <p:nvPr/>
        </p:nvSpPr>
        <p:spPr>
          <a:xfrm>
            <a:off x="230016" y="194818"/>
            <a:ext cx="33473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>
                <a:solidFill>
                  <a:schemeClr val="tx1"/>
                </a:solidFill>
                <a:latin typeface="HS봄바람체 2.0" panose="00000503030000020004" pitchFamily="2" charset="-127"/>
                <a:ea typeface="HS봄바람체 2.0" panose="00000503030000020004" pitchFamily="2" charset="-127"/>
              </a:rPr>
              <a:t>경제적 자유 구축 방법</a:t>
            </a:r>
          </a:p>
          <a:p>
            <a:r>
              <a:rPr lang="en-US" altLang="ko-KR" sz="1200" dirty="0">
                <a:solidFill>
                  <a:schemeClr val="tx1"/>
                </a:solidFill>
                <a:latin typeface="HS봄바람체 2.0" panose="00000503030000020004" pitchFamily="2" charset="-127"/>
                <a:ea typeface="HS봄바람체 2.0" panose="00000503030000020004" pitchFamily="2" charset="-127"/>
              </a:rPr>
              <a:t> SYSTEM</a:t>
            </a:r>
            <a:endParaRPr lang="ko-KR" altLang="en-US" sz="2800" dirty="0">
              <a:solidFill>
                <a:schemeClr val="tx1"/>
              </a:solidFill>
              <a:latin typeface="HS봄바람체 2.0" panose="00000503030000020004" pitchFamily="2" charset="-127"/>
              <a:ea typeface="HS봄바람체 2.0" panose="00000503030000020004" pitchFamily="2" charset="-127"/>
            </a:endParaRPr>
          </a:p>
        </p:txBody>
      </p:sp>
      <p:cxnSp>
        <p:nvCxnSpPr>
          <p:cNvPr id="99" name="Google Shape;320;p33">
            <a:extLst>
              <a:ext uri="{FF2B5EF4-FFF2-40B4-BE49-F238E27FC236}">
                <a16:creationId xmlns="" xmlns:a16="http://schemas.microsoft.com/office/drawing/2014/main" id="{EBFB92A8-CD8D-45CB-976A-F6608C6251EF}"/>
              </a:ext>
            </a:extLst>
          </p:cNvPr>
          <p:cNvCxnSpPr>
            <a:cxnSpLocks/>
          </p:cNvCxnSpPr>
          <p:nvPr/>
        </p:nvCxnSpPr>
        <p:spPr>
          <a:xfrm>
            <a:off x="230016" y="1029925"/>
            <a:ext cx="8731104" cy="0"/>
          </a:xfrm>
          <a:prstGeom prst="straightConnector1">
            <a:avLst/>
          </a:prstGeom>
          <a:noFill/>
          <a:ln w="19050" cap="flat" cmpd="sng">
            <a:solidFill>
              <a:srgbClr val="3B57CF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8" name="Google Shape;1935;p64">
            <a:extLst>
              <a:ext uri="{FF2B5EF4-FFF2-40B4-BE49-F238E27FC236}">
                <a16:creationId xmlns="" xmlns:a16="http://schemas.microsoft.com/office/drawing/2014/main" id="{4980639B-7D02-477C-BC7C-E680B7BE2CC9}"/>
              </a:ext>
            </a:extLst>
          </p:cNvPr>
          <p:cNvGrpSpPr/>
          <p:nvPr/>
        </p:nvGrpSpPr>
        <p:grpSpPr>
          <a:xfrm>
            <a:off x="1660169" y="2274714"/>
            <a:ext cx="216000" cy="216000"/>
            <a:chOff x="6238300" y="1426975"/>
            <a:chExt cx="489450" cy="483175"/>
          </a:xfrm>
          <a:solidFill>
            <a:schemeClr val="accent5">
              <a:lumMod val="50000"/>
            </a:schemeClr>
          </a:solidFill>
        </p:grpSpPr>
        <p:sp>
          <p:nvSpPr>
            <p:cNvPr id="49" name="Google Shape;1936;p64">
              <a:extLst>
                <a:ext uri="{FF2B5EF4-FFF2-40B4-BE49-F238E27FC236}">
                  <a16:creationId xmlns="" xmlns:a16="http://schemas.microsoft.com/office/drawing/2014/main" id="{7DEB9803-DEBF-4EA4-8C28-ADB1F258304E}"/>
                </a:ext>
              </a:extLst>
            </p:cNvPr>
            <p:cNvSpPr/>
            <p:nvPr/>
          </p:nvSpPr>
          <p:spPr>
            <a:xfrm>
              <a:off x="6238300" y="1426975"/>
              <a:ext cx="489450" cy="483175"/>
            </a:xfrm>
            <a:custGeom>
              <a:avLst/>
              <a:gdLst/>
              <a:ahLst/>
              <a:cxnLst/>
              <a:rect l="l" t="t" r="r" b="b"/>
              <a:pathLst>
                <a:path w="19578" h="19327" extrusionOk="0">
                  <a:moveTo>
                    <a:pt x="16109" y="2267"/>
                  </a:moveTo>
                  <a:lnTo>
                    <a:pt x="16109" y="4803"/>
                  </a:lnTo>
                  <a:lnTo>
                    <a:pt x="14977" y="3831"/>
                  </a:lnTo>
                  <a:lnTo>
                    <a:pt x="14977" y="2267"/>
                  </a:lnTo>
                  <a:close/>
                  <a:moveTo>
                    <a:pt x="9880" y="1135"/>
                  </a:moveTo>
                  <a:cubicBezTo>
                    <a:pt x="10011" y="1135"/>
                    <a:pt x="10142" y="1181"/>
                    <a:pt x="10248" y="1274"/>
                  </a:cubicBezTo>
                  <a:lnTo>
                    <a:pt x="18174" y="8067"/>
                  </a:lnTo>
                  <a:cubicBezTo>
                    <a:pt x="18413" y="8270"/>
                    <a:pt x="18440" y="8626"/>
                    <a:pt x="18238" y="8864"/>
                  </a:cubicBezTo>
                  <a:lnTo>
                    <a:pt x="18238" y="8861"/>
                  </a:lnTo>
                  <a:cubicBezTo>
                    <a:pt x="18129" y="8988"/>
                    <a:pt x="17972" y="9061"/>
                    <a:pt x="17809" y="9061"/>
                  </a:cubicBezTo>
                  <a:cubicBezTo>
                    <a:pt x="17673" y="9061"/>
                    <a:pt x="17540" y="9012"/>
                    <a:pt x="17440" y="8925"/>
                  </a:cubicBezTo>
                  <a:lnTo>
                    <a:pt x="10251" y="2762"/>
                  </a:lnTo>
                  <a:cubicBezTo>
                    <a:pt x="10145" y="2672"/>
                    <a:pt x="10014" y="2626"/>
                    <a:pt x="9883" y="2626"/>
                  </a:cubicBezTo>
                  <a:cubicBezTo>
                    <a:pt x="9751" y="2626"/>
                    <a:pt x="9620" y="2672"/>
                    <a:pt x="9514" y="2762"/>
                  </a:cubicBezTo>
                  <a:lnTo>
                    <a:pt x="2687" y="8553"/>
                  </a:lnTo>
                  <a:cubicBezTo>
                    <a:pt x="2657" y="8575"/>
                    <a:pt x="2633" y="8596"/>
                    <a:pt x="2609" y="8623"/>
                  </a:cubicBezTo>
                  <a:lnTo>
                    <a:pt x="2250" y="8925"/>
                  </a:lnTo>
                  <a:cubicBezTo>
                    <a:pt x="2142" y="9016"/>
                    <a:pt x="2012" y="9060"/>
                    <a:pt x="1882" y="9060"/>
                  </a:cubicBezTo>
                  <a:cubicBezTo>
                    <a:pt x="1723" y="9060"/>
                    <a:pt x="1565" y="8994"/>
                    <a:pt x="1452" y="8864"/>
                  </a:cubicBezTo>
                  <a:cubicBezTo>
                    <a:pt x="1250" y="8629"/>
                    <a:pt x="1274" y="8273"/>
                    <a:pt x="1510" y="8067"/>
                  </a:cubicBezTo>
                  <a:lnTo>
                    <a:pt x="9511" y="1274"/>
                  </a:lnTo>
                  <a:cubicBezTo>
                    <a:pt x="9617" y="1181"/>
                    <a:pt x="9748" y="1135"/>
                    <a:pt x="9880" y="1135"/>
                  </a:cubicBezTo>
                  <a:close/>
                  <a:moveTo>
                    <a:pt x="12147" y="13665"/>
                  </a:moveTo>
                  <a:lnTo>
                    <a:pt x="12147" y="18195"/>
                  </a:lnTo>
                  <a:lnTo>
                    <a:pt x="7543" y="18195"/>
                  </a:lnTo>
                  <a:lnTo>
                    <a:pt x="7543" y="13665"/>
                  </a:lnTo>
                  <a:close/>
                  <a:moveTo>
                    <a:pt x="9883" y="3937"/>
                  </a:moveTo>
                  <a:lnTo>
                    <a:pt x="16109" y="9275"/>
                  </a:lnTo>
                  <a:lnTo>
                    <a:pt x="16109" y="18195"/>
                  </a:lnTo>
                  <a:lnTo>
                    <a:pt x="13280" y="18195"/>
                  </a:lnTo>
                  <a:lnTo>
                    <a:pt x="13280" y="13101"/>
                  </a:lnTo>
                  <a:cubicBezTo>
                    <a:pt x="13280" y="12787"/>
                    <a:pt x="13026" y="12533"/>
                    <a:pt x="12712" y="12533"/>
                  </a:cubicBezTo>
                  <a:lnTo>
                    <a:pt x="6975" y="12533"/>
                  </a:lnTo>
                  <a:cubicBezTo>
                    <a:pt x="6661" y="12533"/>
                    <a:pt x="6410" y="12787"/>
                    <a:pt x="6410" y="13101"/>
                  </a:cubicBezTo>
                  <a:lnTo>
                    <a:pt x="6410" y="18195"/>
                  </a:lnTo>
                  <a:lnTo>
                    <a:pt x="3578" y="18195"/>
                  </a:lnTo>
                  <a:lnTo>
                    <a:pt x="3578" y="9281"/>
                  </a:lnTo>
                  <a:lnTo>
                    <a:pt x="9883" y="3937"/>
                  </a:lnTo>
                  <a:close/>
                  <a:moveTo>
                    <a:pt x="9883" y="0"/>
                  </a:moveTo>
                  <a:cubicBezTo>
                    <a:pt x="9489" y="0"/>
                    <a:pt x="9095" y="137"/>
                    <a:pt x="8778" y="410"/>
                  </a:cubicBezTo>
                  <a:lnTo>
                    <a:pt x="773" y="7204"/>
                  </a:lnTo>
                  <a:cubicBezTo>
                    <a:pt x="154" y="7738"/>
                    <a:pt x="0" y="8635"/>
                    <a:pt x="411" y="9345"/>
                  </a:cubicBezTo>
                  <a:cubicBezTo>
                    <a:pt x="720" y="9881"/>
                    <a:pt x="1289" y="10193"/>
                    <a:pt x="1882" y="10193"/>
                  </a:cubicBezTo>
                  <a:cubicBezTo>
                    <a:pt x="2070" y="10193"/>
                    <a:pt x="2261" y="10162"/>
                    <a:pt x="2446" y="10096"/>
                  </a:cubicBezTo>
                  <a:lnTo>
                    <a:pt x="2446" y="18762"/>
                  </a:lnTo>
                  <a:cubicBezTo>
                    <a:pt x="2446" y="19073"/>
                    <a:pt x="2699" y="19327"/>
                    <a:pt x="3010" y="19327"/>
                  </a:cubicBezTo>
                  <a:lnTo>
                    <a:pt x="16673" y="19327"/>
                  </a:lnTo>
                  <a:cubicBezTo>
                    <a:pt x="16987" y="19327"/>
                    <a:pt x="17241" y="19073"/>
                    <a:pt x="17241" y="18762"/>
                  </a:cubicBezTo>
                  <a:lnTo>
                    <a:pt x="17241" y="10096"/>
                  </a:lnTo>
                  <a:cubicBezTo>
                    <a:pt x="17431" y="10163"/>
                    <a:pt x="17623" y="10195"/>
                    <a:pt x="17809" y="10195"/>
                  </a:cubicBezTo>
                  <a:cubicBezTo>
                    <a:pt x="18756" y="10195"/>
                    <a:pt x="19578" y="9388"/>
                    <a:pt x="19500" y="8363"/>
                  </a:cubicBezTo>
                  <a:cubicBezTo>
                    <a:pt x="19466" y="7913"/>
                    <a:pt x="19255" y="7497"/>
                    <a:pt x="18914" y="7204"/>
                  </a:cubicBezTo>
                  <a:lnTo>
                    <a:pt x="17241" y="5770"/>
                  </a:lnTo>
                  <a:lnTo>
                    <a:pt x="17241" y="1702"/>
                  </a:lnTo>
                  <a:cubicBezTo>
                    <a:pt x="17241" y="1388"/>
                    <a:pt x="16987" y="1135"/>
                    <a:pt x="16676" y="1135"/>
                  </a:cubicBezTo>
                  <a:lnTo>
                    <a:pt x="14412" y="1135"/>
                  </a:lnTo>
                  <a:cubicBezTo>
                    <a:pt x="14098" y="1135"/>
                    <a:pt x="13844" y="1388"/>
                    <a:pt x="13844" y="1702"/>
                  </a:cubicBezTo>
                  <a:lnTo>
                    <a:pt x="13844" y="2862"/>
                  </a:lnTo>
                  <a:lnTo>
                    <a:pt x="10988" y="410"/>
                  </a:lnTo>
                  <a:cubicBezTo>
                    <a:pt x="10671" y="137"/>
                    <a:pt x="10277" y="0"/>
                    <a:pt x="98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50" name="Google Shape;1937;p64">
              <a:extLst>
                <a:ext uri="{FF2B5EF4-FFF2-40B4-BE49-F238E27FC236}">
                  <a16:creationId xmlns="" xmlns:a16="http://schemas.microsoft.com/office/drawing/2014/main" id="{DD837C4F-D9C7-4333-B15C-59E2DFE06B77}"/>
                </a:ext>
              </a:extLst>
            </p:cNvPr>
            <p:cNvSpPr/>
            <p:nvPr/>
          </p:nvSpPr>
          <p:spPr>
            <a:xfrm>
              <a:off x="6426850" y="1596875"/>
              <a:ext cx="115150" cy="113250"/>
            </a:xfrm>
            <a:custGeom>
              <a:avLst/>
              <a:gdLst/>
              <a:ahLst/>
              <a:cxnLst/>
              <a:rect l="l" t="t" r="r" b="b"/>
              <a:pathLst>
                <a:path w="4606" h="4530" extrusionOk="0">
                  <a:moveTo>
                    <a:pt x="3473" y="1132"/>
                  </a:moveTo>
                  <a:lnTo>
                    <a:pt x="3473" y="3397"/>
                  </a:lnTo>
                  <a:lnTo>
                    <a:pt x="1133" y="3397"/>
                  </a:lnTo>
                  <a:lnTo>
                    <a:pt x="1133" y="1132"/>
                  </a:lnTo>
                  <a:close/>
                  <a:moveTo>
                    <a:pt x="565" y="0"/>
                  </a:moveTo>
                  <a:cubicBezTo>
                    <a:pt x="251" y="0"/>
                    <a:pt x="1" y="254"/>
                    <a:pt x="1" y="568"/>
                  </a:cubicBezTo>
                  <a:lnTo>
                    <a:pt x="1" y="3965"/>
                  </a:lnTo>
                  <a:cubicBezTo>
                    <a:pt x="1" y="4276"/>
                    <a:pt x="251" y="4529"/>
                    <a:pt x="565" y="4529"/>
                  </a:cubicBezTo>
                  <a:lnTo>
                    <a:pt x="4038" y="4529"/>
                  </a:lnTo>
                  <a:cubicBezTo>
                    <a:pt x="4352" y="4529"/>
                    <a:pt x="4605" y="4276"/>
                    <a:pt x="4605" y="3965"/>
                  </a:cubicBezTo>
                  <a:lnTo>
                    <a:pt x="4605" y="568"/>
                  </a:lnTo>
                  <a:cubicBezTo>
                    <a:pt x="4605" y="254"/>
                    <a:pt x="4352" y="0"/>
                    <a:pt x="40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51" name="Google Shape;1938;p64">
              <a:extLst>
                <a:ext uri="{FF2B5EF4-FFF2-40B4-BE49-F238E27FC236}">
                  <a16:creationId xmlns="" xmlns:a16="http://schemas.microsoft.com/office/drawing/2014/main" id="{7F279E82-1F23-4080-B8A4-B5B38D989649}"/>
                </a:ext>
              </a:extLst>
            </p:cNvPr>
            <p:cNvSpPr/>
            <p:nvPr/>
          </p:nvSpPr>
          <p:spPr>
            <a:xfrm>
              <a:off x="6485350" y="1796900"/>
              <a:ext cx="28325" cy="28325"/>
            </a:xfrm>
            <a:custGeom>
              <a:avLst/>
              <a:gdLst/>
              <a:ahLst/>
              <a:cxnLst/>
              <a:rect l="l" t="t" r="r" b="b"/>
              <a:pathLst>
                <a:path w="1133" h="1133" extrusionOk="0">
                  <a:moveTo>
                    <a:pt x="565" y="1"/>
                  </a:moveTo>
                  <a:cubicBezTo>
                    <a:pt x="251" y="1"/>
                    <a:pt x="1" y="254"/>
                    <a:pt x="1" y="568"/>
                  </a:cubicBezTo>
                  <a:cubicBezTo>
                    <a:pt x="1" y="879"/>
                    <a:pt x="251" y="1133"/>
                    <a:pt x="565" y="1133"/>
                  </a:cubicBezTo>
                  <a:cubicBezTo>
                    <a:pt x="879" y="1133"/>
                    <a:pt x="1133" y="879"/>
                    <a:pt x="1133" y="568"/>
                  </a:cubicBezTo>
                  <a:cubicBezTo>
                    <a:pt x="1133" y="254"/>
                    <a:pt x="879" y="1"/>
                    <a:pt x="5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52" name="Google Shape;1935;p64">
            <a:extLst>
              <a:ext uri="{FF2B5EF4-FFF2-40B4-BE49-F238E27FC236}">
                <a16:creationId xmlns="" xmlns:a16="http://schemas.microsoft.com/office/drawing/2014/main" id="{EAACA6B1-2D70-43CC-AC91-C4E2F4885965}"/>
              </a:ext>
            </a:extLst>
          </p:cNvPr>
          <p:cNvGrpSpPr/>
          <p:nvPr/>
        </p:nvGrpSpPr>
        <p:grpSpPr>
          <a:xfrm>
            <a:off x="6955075" y="429338"/>
            <a:ext cx="144000" cy="144000"/>
            <a:chOff x="6238300" y="1426975"/>
            <a:chExt cx="489450" cy="483175"/>
          </a:xfrm>
        </p:grpSpPr>
        <p:sp>
          <p:nvSpPr>
            <p:cNvPr id="53" name="Google Shape;1936;p64">
              <a:extLst>
                <a:ext uri="{FF2B5EF4-FFF2-40B4-BE49-F238E27FC236}">
                  <a16:creationId xmlns="" xmlns:a16="http://schemas.microsoft.com/office/drawing/2014/main" id="{CE25228F-E466-4CC4-8D88-C644345BC2FA}"/>
                </a:ext>
              </a:extLst>
            </p:cNvPr>
            <p:cNvSpPr/>
            <p:nvPr/>
          </p:nvSpPr>
          <p:spPr>
            <a:xfrm>
              <a:off x="6238300" y="1426975"/>
              <a:ext cx="489450" cy="483175"/>
            </a:xfrm>
            <a:custGeom>
              <a:avLst/>
              <a:gdLst/>
              <a:ahLst/>
              <a:cxnLst/>
              <a:rect l="l" t="t" r="r" b="b"/>
              <a:pathLst>
                <a:path w="19578" h="19327" extrusionOk="0">
                  <a:moveTo>
                    <a:pt x="16109" y="2267"/>
                  </a:moveTo>
                  <a:lnTo>
                    <a:pt x="16109" y="4803"/>
                  </a:lnTo>
                  <a:lnTo>
                    <a:pt x="14977" y="3831"/>
                  </a:lnTo>
                  <a:lnTo>
                    <a:pt x="14977" y="2267"/>
                  </a:lnTo>
                  <a:close/>
                  <a:moveTo>
                    <a:pt x="9880" y="1135"/>
                  </a:moveTo>
                  <a:cubicBezTo>
                    <a:pt x="10011" y="1135"/>
                    <a:pt x="10142" y="1181"/>
                    <a:pt x="10248" y="1274"/>
                  </a:cubicBezTo>
                  <a:lnTo>
                    <a:pt x="18174" y="8067"/>
                  </a:lnTo>
                  <a:cubicBezTo>
                    <a:pt x="18413" y="8270"/>
                    <a:pt x="18440" y="8626"/>
                    <a:pt x="18238" y="8864"/>
                  </a:cubicBezTo>
                  <a:lnTo>
                    <a:pt x="18238" y="8861"/>
                  </a:lnTo>
                  <a:cubicBezTo>
                    <a:pt x="18129" y="8988"/>
                    <a:pt x="17972" y="9061"/>
                    <a:pt x="17809" y="9061"/>
                  </a:cubicBezTo>
                  <a:cubicBezTo>
                    <a:pt x="17673" y="9061"/>
                    <a:pt x="17540" y="9012"/>
                    <a:pt x="17440" y="8925"/>
                  </a:cubicBezTo>
                  <a:lnTo>
                    <a:pt x="10251" y="2762"/>
                  </a:lnTo>
                  <a:cubicBezTo>
                    <a:pt x="10145" y="2672"/>
                    <a:pt x="10014" y="2626"/>
                    <a:pt x="9883" y="2626"/>
                  </a:cubicBezTo>
                  <a:cubicBezTo>
                    <a:pt x="9751" y="2626"/>
                    <a:pt x="9620" y="2672"/>
                    <a:pt x="9514" y="2762"/>
                  </a:cubicBezTo>
                  <a:lnTo>
                    <a:pt x="2687" y="8553"/>
                  </a:lnTo>
                  <a:cubicBezTo>
                    <a:pt x="2657" y="8575"/>
                    <a:pt x="2633" y="8596"/>
                    <a:pt x="2609" y="8623"/>
                  </a:cubicBezTo>
                  <a:lnTo>
                    <a:pt x="2250" y="8925"/>
                  </a:lnTo>
                  <a:cubicBezTo>
                    <a:pt x="2142" y="9016"/>
                    <a:pt x="2012" y="9060"/>
                    <a:pt x="1882" y="9060"/>
                  </a:cubicBezTo>
                  <a:cubicBezTo>
                    <a:pt x="1723" y="9060"/>
                    <a:pt x="1565" y="8994"/>
                    <a:pt x="1452" y="8864"/>
                  </a:cubicBezTo>
                  <a:cubicBezTo>
                    <a:pt x="1250" y="8629"/>
                    <a:pt x="1274" y="8273"/>
                    <a:pt x="1510" y="8067"/>
                  </a:cubicBezTo>
                  <a:lnTo>
                    <a:pt x="9511" y="1274"/>
                  </a:lnTo>
                  <a:cubicBezTo>
                    <a:pt x="9617" y="1181"/>
                    <a:pt x="9748" y="1135"/>
                    <a:pt x="9880" y="1135"/>
                  </a:cubicBezTo>
                  <a:close/>
                  <a:moveTo>
                    <a:pt x="12147" y="13665"/>
                  </a:moveTo>
                  <a:lnTo>
                    <a:pt x="12147" y="18195"/>
                  </a:lnTo>
                  <a:lnTo>
                    <a:pt x="7543" y="18195"/>
                  </a:lnTo>
                  <a:lnTo>
                    <a:pt x="7543" y="13665"/>
                  </a:lnTo>
                  <a:close/>
                  <a:moveTo>
                    <a:pt x="9883" y="3937"/>
                  </a:moveTo>
                  <a:lnTo>
                    <a:pt x="16109" y="9275"/>
                  </a:lnTo>
                  <a:lnTo>
                    <a:pt x="16109" y="18195"/>
                  </a:lnTo>
                  <a:lnTo>
                    <a:pt x="13280" y="18195"/>
                  </a:lnTo>
                  <a:lnTo>
                    <a:pt x="13280" y="13101"/>
                  </a:lnTo>
                  <a:cubicBezTo>
                    <a:pt x="13280" y="12787"/>
                    <a:pt x="13026" y="12533"/>
                    <a:pt x="12712" y="12533"/>
                  </a:cubicBezTo>
                  <a:lnTo>
                    <a:pt x="6975" y="12533"/>
                  </a:lnTo>
                  <a:cubicBezTo>
                    <a:pt x="6661" y="12533"/>
                    <a:pt x="6410" y="12787"/>
                    <a:pt x="6410" y="13101"/>
                  </a:cubicBezTo>
                  <a:lnTo>
                    <a:pt x="6410" y="18195"/>
                  </a:lnTo>
                  <a:lnTo>
                    <a:pt x="3578" y="18195"/>
                  </a:lnTo>
                  <a:lnTo>
                    <a:pt x="3578" y="9281"/>
                  </a:lnTo>
                  <a:lnTo>
                    <a:pt x="9883" y="3937"/>
                  </a:lnTo>
                  <a:close/>
                  <a:moveTo>
                    <a:pt x="9883" y="0"/>
                  </a:moveTo>
                  <a:cubicBezTo>
                    <a:pt x="9489" y="0"/>
                    <a:pt x="9095" y="137"/>
                    <a:pt x="8778" y="410"/>
                  </a:cubicBezTo>
                  <a:lnTo>
                    <a:pt x="773" y="7204"/>
                  </a:lnTo>
                  <a:cubicBezTo>
                    <a:pt x="154" y="7738"/>
                    <a:pt x="0" y="8635"/>
                    <a:pt x="411" y="9345"/>
                  </a:cubicBezTo>
                  <a:cubicBezTo>
                    <a:pt x="720" y="9881"/>
                    <a:pt x="1289" y="10193"/>
                    <a:pt x="1882" y="10193"/>
                  </a:cubicBezTo>
                  <a:cubicBezTo>
                    <a:pt x="2070" y="10193"/>
                    <a:pt x="2261" y="10162"/>
                    <a:pt x="2446" y="10096"/>
                  </a:cubicBezTo>
                  <a:lnTo>
                    <a:pt x="2446" y="18762"/>
                  </a:lnTo>
                  <a:cubicBezTo>
                    <a:pt x="2446" y="19073"/>
                    <a:pt x="2699" y="19327"/>
                    <a:pt x="3010" y="19327"/>
                  </a:cubicBezTo>
                  <a:lnTo>
                    <a:pt x="16673" y="19327"/>
                  </a:lnTo>
                  <a:cubicBezTo>
                    <a:pt x="16987" y="19327"/>
                    <a:pt x="17241" y="19073"/>
                    <a:pt x="17241" y="18762"/>
                  </a:cubicBezTo>
                  <a:lnTo>
                    <a:pt x="17241" y="10096"/>
                  </a:lnTo>
                  <a:cubicBezTo>
                    <a:pt x="17431" y="10163"/>
                    <a:pt x="17623" y="10195"/>
                    <a:pt x="17809" y="10195"/>
                  </a:cubicBezTo>
                  <a:cubicBezTo>
                    <a:pt x="18756" y="10195"/>
                    <a:pt x="19578" y="9388"/>
                    <a:pt x="19500" y="8363"/>
                  </a:cubicBezTo>
                  <a:cubicBezTo>
                    <a:pt x="19466" y="7913"/>
                    <a:pt x="19255" y="7497"/>
                    <a:pt x="18914" y="7204"/>
                  </a:cubicBezTo>
                  <a:lnTo>
                    <a:pt x="17241" y="5770"/>
                  </a:lnTo>
                  <a:lnTo>
                    <a:pt x="17241" y="1702"/>
                  </a:lnTo>
                  <a:cubicBezTo>
                    <a:pt x="17241" y="1388"/>
                    <a:pt x="16987" y="1135"/>
                    <a:pt x="16676" y="1135"/>
                  </a:cubicBezTo>
                  <a:lnTo>
                    <a:pt x="14412" y="1135"/>
                  </a:lnTo>
                  <a:cubicBezTo>
                    <a:pt x="14098" y="1135"/>
                    <a:pt x="13844" y="1388"/>
                    <a:pt x="13844" y="1702"/>
                  </a:cubicBezTo>
                  <a:lnTo>
                    <a:pt x="13844" y="2862"/>
                  </a:lnTo>
                  <a:lnTo>
                    <a:pt x="10988" y="410"/>
                  </a:lnTo>
                  <a:cubicBezTo>
                    <a:pt x="10671" y="137"/>
                    <a:pt x="10277" y="0"/>
                    <a:pt x="988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54" name="Google Shape;1937;p64">
              <a:extLst>
                <a:ext uri="{FF2B5EF4-FFF2-40B4-BE49-F238E27FC236}">
                  <a16:creationId xmlns="" xmlns:a16="http://schemas.microsoft.com/office/drawing/2014/main" id="{6CC7DED0-3C2E-4B8C-89EB-B27C4E0DA946}"/>
                </a:ext>
              </a:extLst>
            </p:cNvPr>
            <p:cNvSpPr/>
            <p:nvPr/>
          </p:nvSpPr>
          <p:spPr>
            <a:xfrm>
              <a:off x="6426850" y="1596875"/>
              <a:ext cx="115150" cy="113250"/>
            </a:xfrm>
            <a:custGeom>
              <a:avLst/>
              <a:gdLst/>
              <a:ahLst/>
              <a:cxnLst/>
              <a:rect l="l" t="t" r="r" b="b"/>
              <a:pathLst>
                <a:path w="4606" h="4530" extrusionOk="0">
                  <a:moveTo>
                    <a:pt x="3473" y="1132"/>
                  </a:moveTo>
                  <a:lnTo>
                    <a:pt x="3473" y="3397"/>
                  </a:lnTo>
                  <a:lnTo>
                    <a:pt x="1133" y="3397"/>
                  </a:lnTo>
                  <a:lnTo>
                    <a:pt x="1133" y="1132"/>
                  </a:lnTo>
                  <a:close/>
                  <a:moveTo>
                    <a:pt x="565" y="0"/>
                  </a:moveTo>
                  <a:cubicBezTo>
                    <a:pt x="251" y="0"/>
                    <a:pt x="1" y="254"/>
                    <a:pt x="1" y="568"/>
                  </a:cubicBezTo>
                  <a:lnTo>
                    <a:pt x="1" y="3965"/>
                  </a:lnTo>
                  <a:cubicBezTo>
                    <a:pt x="1" y="4276"/>
                    <a:pt x="251" y="4529"/>
                    <a:pt x="565" y="4529"/>
                  </a:cubicBezTo>
                  <a:lnTo>
                    <a:pt x="4038" y="4529"/>
                  </a:lnTo>
                  <a:cubicBezTo>
                    <a:pt x="4352" y="4529"/>
                    <a:pt x="4605" y="4276"/>
                    <a:pt x="4605" y="3965"/>
                  </a:cubicBezTo>
                  <a:lnTo>
                    <a:pt x="4605" y="568"/>
                  </a:lnTo>
                  <a:cubicBezTo>
                    <a:pt x="4605" y="254"/>
                    <a:pt x="4352" y="0"/>
                    <a:pt x="403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55" name="Google Shape;1938;p64">
              <a:extLst>
                <a:ext uri="{FF2B5EF4-FFF2-40B4-BE49-F238E27FC236}">
                  <a16:creationId xmlns="" xmlns:a16="http://schemas.microsoft.com/office/drawing/2014/main" id="{7FB007E1-205B-46EA-B5BF-6B7F70EC09F7}"/>
                </a:ext>
              </a:extLst>
            </p:cNvPr>
            <p:cNvSpPr/>
            <p:nvPr/>
          </p:nvSpPr>
          <p:spPr>
            <a:xfrm>
              <a:off x="6485350" y="1796900"/>
              <a:ext cx="28325" cy="28325"/>
            </a:xfrm>
            <a:custGeom>
              <a:avLst/>
              <a:gdLst/>
              <a:ahLst/>
              <a:cxnLst/>
              <a:rect l="l" t="t" r="r" b="b"/>
              <a:pathLst>
                <a:path w="1133" h="1133" extrusionOk="0">
                  <a:moveTo>
                    <a:pt x="565" y="1"/>
                  </a:moveTo>
                  <a:cubicBezTo>
                    <a:pt x="251" y="1"/>
                    <a:pt x="1" y="254"/>
                    <a:pt x="1" y="568"/>
                  </a:cubicBezTo>
                  <a:cubicBezTo>
                    <a:pt x="1" y="879"/>
                    <a:pt x="251" y="1133"/>
                    <a:pt x="565" y="1133"/>
                  </a:cubicBezTo>
                  <a:cubicBezTo>
                    <a:pt x="879" y="1133"/>
                    <a:pt x="1133" y="879"/>
                    <a:pt x="1133" y="568"/>
                  </a:cubicBezTo>
                  <a:cubicBezTo>
                    <a:pt x="1133" y="254"/>
                    <a:pt x="879" y="1"/>
                    <a:pt x="56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56" name="Google Shape;1935;p64">
            <a:extLst>
              <a:ext uri="{FF2B5EF4-FFF2-40B4-BE49-F238E27FC236}">
                <a16:creationId xmlns="" xmlns:a16="http://schemas.microsoft.com/office/drawing/2014/main" id="{AD3B063A-0DD0-4ED2-A0EB-E4451CB6D6A6}"/>
              </a:ext>
            </a:extLst>
          </p:cNvPr>
          <p:cNvGrpSpPr/>
          <p:nvPr/>
        </p:nvGrpSpPr>
        <p:grpSpPr>
          <a:xfrm>
            <a:off x="6794604" y="629921"/>
            <a:ext cx="144000" cy="144000"/>
            <a:chOff x="6238300" y="1426975"/>
            <a:chExt cx="489450" cy="483175"/>
          </a:xfrm>
          <a:solidFill>
            <a:schemeClr val="accent2"/>
          </a:solidFill>
        </p:grpSpPr>
        <p:sp>
          <p:nvSpPr>
            <p:cNvPr id="57" name="Google Shape;1936;p64">
              <a:extLst>
                <a:ext uri="{FF2B5EF4-FFF2-40B4-BE49-F238E27FC236}">
                  <a16:creationId xmlns="" xmlns:a16="http://schemas.microsoft.com/office/drawing/2014/main" id="{5A5B3C77-A879-47C6-BCD1-651CDBD6CB2B}"/>
                </a:ext>
              </a:extLst>
            </p:cNvPr>
            <p:cNvSpPr/>
            <p:nvPr/>
          </p:nvSpPr>
          <p:spPr>
            <a:xfrm>
              <a:off x="6238300" y="1426975"/>
              <a:ext cx="489450" cy="483175"/>
            </a:xfrm>
            <a:custGeom>
              <a:avLst/>
              <a:gdLst/>
              <a:ahLst/>
              <a:cxnLst/>
              <a:rect l="l" t="t" r="r" b="b"/>
              <a:pathLst>
                <a:path w="19578" h="19327" extrusionOk="0">
                  <a:moveTo>
                    <a:pt x="16109" y="2267"/>
                  </a:moveTo>
                  <a:lnTo>
                    <a:pt x="16109" y="4803"/>
                  </a:lnTo>
                  <a:lnTo>
                    <a:pt x="14977" y="3831"/>
                  </a:lnTo>
                  <a:lnTo>
                    <a:pt x="14977" y="2267"/>
                  </a:lnTo>
                  <a:close/>
                  <a:moveTo>
                    <a:pt x="9880" y="1135"/>
                  </a:moveTo>
                  <a:cubicBezTo>
                    <a:pt x="10011" y="1135"/>
                    <a:pt x="10142" y="1181"/>
                    <a:pt x="10248" y="1274"/>
                  </a:cubicBezTo>
                  <a:lnTo>
                    <a:pt x="18174" y="8067"/>
                  </a:lnTo>
                  <a:cubicBezTo>
                    <a:pt x="18413" y="8270"/>
                    <a:pt x="18440" y="8626"/>
                    <a:pt x="18238" y="8864"/>
                  </a:cubicBezTo>
                  <a:lnTo>
                    <a:pt x="18238" y="8861"/>
                  </a:lnTo>
                  <a:cubicBezTo>
                    <a:pt x="18129" y="8988"/>
                    <a:pt x="17972" y="9061"/>
                    <a:pt x="17809" y="9061"/>
                  </a:cubicBezTo>
                  <a:cubicBezTo>
                    <a:pt x="17673" y="9061"/>
                    <a:pt x="17540" y="9012"/>
                    <a:pt x="17440" y="8925"/>
                  </a:cubicBezTo>
                  <a:lnTo>
                    <a:pt x="10251" y="2762"/>
                  </a:lnTo>
                  <a:cubicBezTo>
                    <a:pt x="10145" y="2672"/>
                    <a:pt x="10014" y="2626"/>
                    <a:pt x="9883" y="2626"/>
                  </a:cubicBezTo>
                  <a:cubicBezTo>
                    <a:pt x="9751" y="2626"/>
                    <a:pt x="9620" y="2672"/>
                    <a:pt x="9514" y="2762"/>
                  </a:cubicBezTo>
                  <a:lnTo>
                    <a:pt x="2687" y="8553"/>
                  </a:lnTo>
                  <a:cubicBezTo>
                    <a:pt x="2657" y="8575"/>
                    <a:pt x="2633" y="8596"/>
                    <a:pt x="2609" y="8623"/>
                  </a:cubicBezTo>
                  <a:lnTo>
                    <a:pt x="2250" y="8925"/>
                  </a:lnTo>
                  <a:cubicBezTo>
                    <a:pt x="2142" y="9016"/>
                    <a:pt x="2012" y="9060"/>
                    <a:pt x="1882" y="9060"/>
                  </a:cubicBezTo>
                  <a:cubicBezTo>
                    <a:pt x="1723" y="9060"/>
                    <a:pt x="1565" y="8994"/>
                    <a:pt x="1452" y="8864"/>
                  </a:cubicBezTo>
                  <a:cubicBezTo>
                    <a:pt x="1250" y="8629"/>
                    <a:pt x="1274" y="8273"/>
                    <a:pt x="1510" y="8067"/>
                  </a:cubicBezTo>
                  <a:lnTo>
                    <a:pt x="9511" y="1274"/>
                  </a:lnTo>
                  <a:cubicBezTo>
                    <a:pt x="9617" y="1181"/>
                    <a:pt x="9748" y="1135"/>
                    <a:pt x="9880" y="1135"/>
                  </a:cubicBezTo>
                  <a:close/>
                  <a:moveTo>
                    <a:pt x="12147" y="13665"/>
                  </a:moveTo>
                  <a:lnTo>
                    <a:pt x="12147" y="18195"/>
                  </a:lnTo>
                  <a:lnTo>
                    <a:pt x="7543" y="18195"/>
                  </a:lnTo>
                  <a:lnTo>
                    <a:pt x="7543" y="13665"/>
                  </a:lnTo>
                  <a:close/>
                  <a:moveTo>
                    <a:pt x="9883" y="3937"/>
                  </a:moveTo>
                  <a:lnTo>
                    <a:pt x="16109" y="9275"/>
                  </a:lnTo>
                  <a:lnTo>
                    <a:pt x="16109" y="18195"/>
                  </a:lnTo>
                  <a:lnTo>
                    <a:pt x="13280" y="18195"/>
                  </a:lnTo>
                  <a:lnTo>
                    <a:pt x="13280" y="13101"/>
                  </a:lnTo>
                  <a:cubicBezTo>
                    <a:pt x="13280" y="12787"/>
                    <a:pt x="13026" y="12533"/>
                    <a:pt x="12712" y="12533"/>
                  </a:cubicBezTo>
                  <a:lnTo>
                    <a:pt x="6975" y="12533"/>
                  </a:lnTo>
                  <a:cubicBezTo>
                    <a:pt x="6661" y="12533"/>
                    <a:pt x="6410" y="12787"/>
                    <a:pt x="6410" y="13101"/>
                  </a:cubicBezTo>
                  <a:lnTo>
                    <a:pt x="6410" y="18195"/>
                  </a:lnTo>
                  <a:lnTo>
                    <a:pt x="3578" y="18195"/>
                  </a:lnTo>
                  <a:lnTo>
                    <a:pt x="3578" y="9281"/>
                  </a:lnTo>
                  <a:lnTo>
                    <a:pt x="9883" y="3937"/>
                  </a:lnTo>
                  <a:close/>
                  <a:moveTo>
                    <a:pt x="9883" y="0"/>
                  </a:moveTo>
                  <a:cubicBezTo>
                    <a:pt x="9489" y="0"/>
                    <a:pt x="9095" y="137"/>
                    <a:pt x="8778" y="410"/>
                  </a:cubicBezTo>
                  <a:lnTo>
                    <a:pt x="773" y="7204"/>
                  </a:lnTo>
                  <a:cubicBezTo>
                    <a:pt x="154" y="7738"/>
                    <a:pt x="0" y="8635"/>
                    <a:pt x="411" y="9345"/>
                  </a:cubicBezTo>
                  <a:cubicBezTo>
                    <a:pt x="720" y="9881"/>
                    <a:pt x="1289" y="10193"/>
                    <a:pt x="1882" y="10193"/>
                  </a:cubicBezTo>
                  <a:cubicBezTo>
                    <a:pt x="2070" y="10193"/>
                    <a:pt x="2261" y="10162"/>
                    <a:pt x="2446" y="10096"/>
                  </a:cubicBezTo>
                  <a:lnTo>
                    <a:pt x="2446" y="18762"/>
                  </a:lnTo>
                  <a:cubicBezTo>
                    <a:pt x="2446" y="19073"/>
                    <a:pt x="2699" y="19327"/>
                    <a:pt x="3010" y="19327"/>
                  </a:cubicBezTo>
                  <a:lnTo>
                    <a:pt x="16673" y="19327"/>
                  </a:lnTo>
                  <a:cubicBezTo>
                    <a:pt x="16987" y="19327"/>
                    <a:pt x="17241" y="19073"/>
                    <a:pt x="17241" y="18762"/>
                  </a:cubicBezTo>
                  <a:lnTo>
                    <a:pt x="17241" y="10096"/>
                  </a:lnTo>
                  <a:cubicBezTo>
                    <a:pt x="17431" y="10163"/>
                    <a:pt x="17623" y="10195"/>
                    <a:pt x="17809" y="10195"/>
                  </a:cubicBezTo>
                  <a:cubicBezTo>
                    <a:pt x="18756" y="10195"/>
                    <a:pt x="19578" y="9388"/>
                    <a:pt x="19500" y="8363"/>
                  </a:cubicBezTo>
                  <a:cubicBezTo>
                    <a:pt x="19466" y="7913"/>
                    <a:pt x="19255" y="7497"/>
                    <a:pt x="18914" y="7204"/>
                  </a:cubicBezTo>
                  <a:lnTo>
                    <a:pt x="17241" y="5770"/>
                  </a:lnTo>
                  <a:lnTo>
                    <a:pt x="17241" y="1702"/>
                  </a:lnTo>
                  <a:cubicBezTo>
                    <a:pt x="17241" y="1388"/>
                    <a:pt x="16987" y="1135"/>
                    <a:pt x="16676" y="1135"/>
                  </a:cubicBezTo>
                  <a:lnTo>
                    <a:pt x="14412" y="1135"/>
                  </a:lnTo>
                  <a:cubicBezTo>
                    <a:pt x="14098" y="1135"/>
                    <a:pt x="13844" y="1388"/>
                    <a:pt x="13844" y="1702"/>
                  </a:cubicBezTo>
                  <a:lnTo>
                    <a:pt x="13844" y="2862"/>
                  </a:lnTo>
                  <a:lnTo>
                    <a:pt x="10988" y="410"/>
                  </a:lnTo>
                  <a:cubicBezTo>
                    <a:pt x="10671" y="137"/>
                    <a:pt x="10277" y="0"/>
                    <a:pt x="98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58" name="Google Shape;1937;p64">
              <a:extLst>
                <a:ext uri="{FF2B5EF4-FFF2-40B4-BE49-F238E27FC236}">
                  <a16:creationId xmlns="" xmlns:a16="http://schemas.microsoft.com/office/drawing/2014/main" id="{5BD40096-67B5-4C03-99B4-40EBB4E4882C}"/>
                </a:ext>
              </a:extLst>
            </p:cNvPr>
            <p:cNvSpPr/>
            <p:nvPr/>
          </p:nvSpPr>
          <p:spPr>
            <a:xfrm>
              <a:off x="6426850" y="1596875"/>
              <a:ext cx="115150" cy="113250"/>
            </a:xfrm>
            <a:custGeom>
              <a:avLst/>
              <a:gdLst/>
              <a:ahLst/>
              <a:cxnLst/>
              <a:rect l="l" t="t" r="r" b="b"/>
              <a:pathLst>
                <a:path w="4606" h="4530" extrusionOk="0">
                  <a:moveTo>
                    <a:pt x="3473" y="1132"/>
                  </a:moveTo>
                  <a:lnTo>
                    <a:pt x="3473" y="3397"/>
                  </a:lnTo>
                  <a:lnTo>
                    <a:pt x="1133" y="3397"/>
                  </a:lnTo>
                  <a:lnTo>
                    <a:pt x="1133" y="1132"/>
                  </a:lnTo>
                  <a:close/>
                  <a:moveTo>
                    <a:pt x="565" y="0"/>
                  </a:moveTo>
                  <a:cubicBezTo>
                    <a:pt x="251" y="0"/>
                    <a:pt x="1" y="254"/>
                    <a:pt x="1" y="568"/>
                  </a:cubicBezTo>
                  <a:lnTo>
                    <a:pt x="1" y="3965"/>
                  </a:lnTo>
                  <a:cubicBezTo>
                    <a:pt x="1" y="4276"/>
                    <a:pt x="251" y="4529"/>
                    <a:pt x="565" y="4529"/>
                  </a:cubicBezTo>
                  <a:lnTo>
                    <a:pt x="4038" y="4529"/>
                  </a:lnTo>
                  <a:cubicBezTo>
                    <a:pt x="4352" y="4529"/>
                    <a:pt x="4605" y="4276"/>
                    <a:pt x="4605" y="3965"/>
                  </a:cubicBezTo>
                  <a:lnTo>
                    <a:pt x="4605" y="568"/>
                  </a:lnTo>
                  <a:cubicBezTo>
                    <a:pt x="4605" y="254"/>
                    <a:pt x="4352" y="0"/>
                    <a:pt x="40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59" name="Google Shape;1938;p64">
              <a:extLst>
                <a:ext uri="{FF2B5EF4-FFF2-40B4-BE49-F238E27FC236}">
                  <a16:creationId xmlns="" xmlns:a16="http://schemas.microsoft.com/office/drawing/2014/main" id="{27557113-4F16-4201-AB9A-C90C431594A6}"/>
                </a:ext>
              </a:extLst>
            </p:cNvPr>
            <p:cNvSpPr/>
            <p:nvPr/>
          </p:nvSpPr>
          <p:spPr>
            <a:xfrm>
              <a:off x="6485350" y="1796900"/>
              <a:ext cx="28325" cy="28325"/>
            </a:xfrm>
            <a:custGeom>
              <a:avLst/>
              <a:gdLst/>
              <a:ahLst/>
              <a:cxnLst/>
              <a:rect l="l" t="t" r="r" b="b"/>
              <a:pathLst>
                <a:path w="1133" h="1133" extrusionOk="0">
                  <a:moveTo>
                    <a:pt x="565" y="1"/>
                  </a:moveTo>
                  <a:cubicBezTo>
                    <a:pt x="251" y="1"/>
                    <a:pt x="1" y="254"/>
                    <a:pt x="1" y="568"/>
                  </a:cubicBezTo>
                  <a:cubicBezTo>
                    <a:pt x="1" y="879"/>
                    <a:pt x="251" y="1133"/>
                    <a:pt x="565" y="1133"/>
                  </a:cubicBezTo>
                  <a:cubicBezTo>
                    <a:pt x="879" y="1133"/>
                    <a:pt x="1133" y="879"/>
                    <a:pt x="1133" y="568"/>
                  </a:cubicBezTo>
                  <a:cubicBezTo>
                    <a:pt x="1133" y="254"/>
                    <a:pt x="879" y="1"/>
                    <a:pt x="5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60" name="Google Shape;1935;p64">
            <a:extLst>
              <a:ext uri="{FF2B5EF4-FFF2-40B4-BE49-F238E27FC236}">
                <a16:creationId xmlns="" xmlns:a16="http://schemas.microsoft.com/office/drawing/2014/main" id="{7439146B-C9F9-4570-B254-E1C17B9B1733}"/>
              </a:ext>
            </a:extLst>
          </p:cNvPr>
          <p:cNvGrpSpPr/>
          <p:nvPr/>
        </p:nvGrpSpPr>
        <p:grpSpPr>
          <a:xfrm>
            <a:off x="6956639" y="621502"/>
            <a:ext cx="145440" cy="144000"/>
            <a:chOff x="6238300" y="1426975"/>
            <a:chExt cx="489450" cy="483175"/>
          </a:xfrm>
          <a:solidFill>
            <a:schemeClr val="accent2">
              <a:lumMod val="50000"/>
            </a:schemeClr>
          </a:solidFill>
        </p:grpSpPr>
        <p:sp>
          <p:nvSpPr>
            <p:cNvPr id="61" name="Google Shape;1936;p64">
              <a:extLst>
                <a:ext uri="{FF2B5EF4-FFF2-40B4-BE49-F238E27FC236}">
                  <a16:creationId xmlns="" xmlns:a16="http://schemas.microsoft.com/office/drawing/2014/main" id="{0988EC4F-A15D-448C-AC84-9677246B6FA3}"/>
                </a:ext>
              </a:extLst>
            </p:cNvPr>
            <p:cNvSpPr/>
            <p:nvPr/>
          </p:nvSpPr>
          <p:spPr>
            <a:xfrm>
              <a:off x="6238300" y="1426975"/>
              <a:ext cx="489450" cy="483175"/>
            </a:xfrm>
            <a:custGeom>
              <a:avLst/>
              <a:gdLst/>
              <a:ahLst/>
              <a:cxnLst/>
              <a:rect l="l" t="t" r="r" b="b"/>
              <a:pathLst>
                <a:path w="19578" h="19327" extrusionOk="0">
                  <a:moveTo>
                    <a:pt x="16109" y="2267"/>
                  </a:moveTo>
                  <a:lnTo>
                    <a:pt x="16109" y="4803"/>
                  </a:lnTo>
                  <a:lnTo>
                    <a:pt x="14977" y="3831"/>
                  </a:lnTo>
                  <a:lnTo>
                    <a:pt x="14977" y="2267"/>
                  </a:lnTo>
                  <a:close/>
                  <a:moveTo>
                    <a:pt x="9880" y="1135"/>
                  </a:moveTo>
                  <a:cubicBezTo>
                    <a:pt x="10011" y="1135"/>
                    <a:pt x="10142" y="1181"/>
                    <a:pt x="10248" y="1274"/>
                  </a:cubicBezTo>
                  <a:lnTo>
                    <a:pt x="18174" y="8067"/>
                  </a:lnTo>
                  <a:cubicBezTo>
                    <a:pt x="18413" y="8270"/>
                    <a:pt x="18440" y="8626"/>
                    <a:pt x="18238" y="8864"/>
                  </a:cubicBezTo>
                  <a:lnTo>
                    <a:pt x="18238" y="8861"/>
                  </a:lnTo>
                  <a:cubicBezTo>
                    <a:pt x="18129" y="8988"/>
                    <a:pt x="17972" y="9061"/>
                    <a:pt x="17809" y="9061"/>
                  </a:cubicBezTo>
                  <a:cubicBezTo>
                    <a:pt x="17673" y="9061"/>
                    <a:pt x="17540" y="9012"/>
                    <a:pt x="17440" y="8925"/>
                  </a:cubicBezTo>
                  <a:lnTo>
                    <a:pt x="10251" y="2762"/>
                  </a:lnTo>
                  <a:cubicBezTo>
                    <a:pt x="10145" y="2672"/>
                    <a:pt x="10014" y="2626"/>
                    <a:pt x="9883" y="2626"/>
                  </a:cubicBezTo>
                  <a:cubicBezTo>
                    <a:pt x="9751" y="2626"/>
                    <a:pt x="9620" y="2672"/>
                    <a:pt x="9514" y="2762"/>
                  </a:cubicBezTo>
                  <a:lnTo>
                    <a:pt x="2687" y="8553"/>
                  </a:lnTo>
                  <a:cubicBezTo>
                    <a:pt x="2657" y="8575"/>
                    <a:pt x="2633" y="8596"/>
                    <a:pt x="2609" y="8623"/>
                  </a:cubicBezTo>
                  <a:lnTo>
                    <a:pt x="2250" y="8925"/>
                  </a:lnTo>
                  <a:cubicBezTo>
                    <a:pt x="2142" y="9016"/>
                    <a:pt x="2012" y="9060"/>
                    <a:pt x="1882" y="9060"/>
                  </a:cubicBezTo>
                  <a:cubicBezTo>
                    <a:pt x="1723" y="9060"/>
                    <a:pt x="1565" y="8994"/>
                    <a:pt x="1452" y="8864"/>
                  </a:cubicBezTo>
                  <a:cubicBezTo>
                    <a:pt x="1250" y="8629"/>
                    <a:pt x="1274" y="8273"/>
                    <a:pt x="1510" y="8067"/>
                  </a:cubicBezTo>
                  <a:lnTo>
                    <a:pt x="9511" y="1274"/>
                  </a:lnTo>
                  <a:cubicBezTo>
                    <a:pt x="9617" y="1181"/>
                    <a:pt x="9748" y="1135"/>
                    <a:pt x="9880" y="1135"/>
                  </a:cubicBezTo>
                  <a:close/>
                  <a:moveTo>
                    <a:pt x="12147" y="13665"/>
                  </a:moveTo>
                  <a:lnTo>
                    <a:pt x="12147" y="18195"/>
                  </a:lnTo>
                  <a:lnTo>
                    <a:pt x="7543" y="18195"/>
                  </a:lnTo>
                  <a:lnTo>
                    <a:pt x="7543" y="13665"/>
                  </a:lnTo>
                  <a:close/>
                  <a:moveTo>
                    <a:pt x="9883" y="3937"/>
                  </a:moveTo>
                  <a:lnTo>
                    <a:pt x="16109" y="9275"/>
                  </a:lnTo>
                  <a:lnTo>
                    <a:pt x="16109" y="18195"/>
                  </a:lnTo>
                  <a:lnTo>
                    <a:pt x="13280" y="18195"/>
                  </a:lnTo>
                  <a:lnTo>
                    <a:pt x="13280" y="13101"/>
                  </a:lnTo>
                  <a:cubicBezTo>
                    <a:pt x="13280" y="12787"/>
                    <a:pt x="13026" y="12533"/>
                    <a:pt x="12712" y="12533"/>
                  </a:cubicBezTo>
                  <a:lnTo>
                    <a:pt x="6975" y="12533"/>
                  </a:lnTo>
                  <a:cubicBezTo>
                    <a:pt x="6661" y="12533"/>
                    <a:pt x="6410" y="12787"/>
                    <a:pt x="6410" y="13101"/>
                  </a:cubicBezTo>
                  <a:lnTo>
                    <a:pt x="6410" y="18195"/>
                  </a:lnTo>
                  <a:lnTo>
                    <a:pt x="3578" y="18195"/>
                  </a:lnTo>
                  <a:lnTo>
                    <a:pt x="3578" y="9281"/>
                  </a:lnTo>
                  <a:lnTo>
                    <a:pt x="9883" y="3937"/>
                  </a:lnTo>
                  <a:close/>
                  <a:moveTo>
                    <a:pt x="9883" y="0"/>
                  </a:moveTo>
                  <a:cubicBezTo>
                    <a:pt x="9489" y="0"/>
                    <a:pt x="9095" y="137"/>
                    <a:pt x="8778" y="410"/>
                  </a:cubicBezTo>
                  <a:lnTo>
                    <a:pt x="773" y="7204"/>
                  </a:lnTo>
                  <a:cubicBezTo>
                    <a:pt x="154" y="7738"/>
                    <a:pt x="0" y="8635"/>
                    <a:pt x="411" y="9345"/>
                  </a:cubicBezTo>
                  <a:cubicBezTo>
                    <a:pt x="720" y="9881"/>
                    <a:pt x="1289" y="10193"/>
                    <a:pt x="1882" y="10193"/>
                  </a:cubicBezTo>
                  <a:cubicBezTo>
                    <a:pt x="2070" y="10193"/>
                    <a:pt x="2261" y="10162"/>
                    <a:pt x="2446" y="10096"/>
                  </a:cubicBezTo>
                  <a:lnTo>
                    <a:pt x="2446" y="18762"/>
                  </a:lnTo>
                  <a:cubicBezTo>
                    <a:pt x="2446" y="19073"/>
                    <a:pt x="2699" y="19327"/>
                    <a:pt x="3010" y="19327"/>
                  </a:cubicBezTo>
                  <a:lnTo>
                    <a:pt x="16673" y="19327"/>
                  </a:lnTo>
                  <a:cubicBezTo>
                    <a:pt x="16987" y="19327"/>
                    <a:pt x="17241" y="19073"/>
                    <a:pt x="17241" y="18762"/>
                  </a:cubicBezTo>
                  <a:lnTo>
                    <a:pt x="17241" y="10096"/>
                  </a:lnTo>
                  <a:cubicBezTo>
                    <a:pt x="17431" y="10163"/>
                    <a:pt x="17623" y="10195"/>
                    <a:pt x="17809" y="10195"/>
                  </a:cubicBezTo>
                  <a:cubicBezTo>
                    <a:pt x="18756" y="10195"/>
                    <a:pt x="19578" y="9388"/>
                    <a:pt x="19500" y="8363"/>
                  </a:cubicBezTo>
                  <a:cubicBezTo>
                    <a:pt x="19466" y="7913"/>
                    <a:pt x="19255" y="7497"/>
                    <a:pt x="18914" y="7204"/>
                  </a:cubicBezTo>
                  <a:lnTo>
                    <a:pt x="17241" y="5770"/>
                  </a:lnTo>
                  <a:lnTo>
                    <a:pt x="17241" y="1702"/>
                  </a:lnTo>
                  <a:cubicBezTo>
                    <a:pt x="17241" y="1388"/>
                    <a:pt x="16987" y="1135"/>
                    <a:pt x="16676" y="1135"/>
                  </a:cubicBezTo>
                  <a:lnTo>
                    <a:pt x="14412" y="1135"/>
                  </a:lnTo>
                  <a:cubicBezTo>
                    <a:pt x="14098" y="1135"/>
                    <a:pt x="13844" y="1388"/>
                    <a:pt x="13844" y="1702"/>
                  </a:cubicBezTo>
                  <a:lnTo>
                    <a:pt x="13844" y="2862"/>
                  </a:lnTo>
                  <a:lnTo>
                    <a:pt x="10988" y="410"/>
                  </a:lnTo>
                  <a:cubicBezTo>
                    <a:pt x="10671" y="137"/>
                    <a:pt x="10277" y="0"/>
                    <a:pt x="98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62" name="Google Shape;1937;p64">
              <a:extLst>
                <a:ext uri="{FF2B5EF4-FFF2-40B4-BE49-F238E27FC236}">
                  <a16:creationId xmlns="" xmlns:a16="http://schemas.microsoft.com/office/drawing/2014/main" id="{1775B81B-EB19-4414-BFA9-C0EF849F1FF8}"/>
                </a:ext>
              </a:extLst>
            </p:cNvPr>
            <p:cNvSpPr/>
            <p:nvPr/>
          </p:nvSpPr>
          <p:spPr>
            <a:xfrm>
              <a:off x="6426850" y="1596875"/>
              <a:ext cx="115150" cy="113250"/>
            </a:xfrm>
            <a:custGeom>
              <a:avLst/>
              <a:gdLst/>
              <a:ahLst/>
              <a:cxnLst/>
              <a:rect l="l" t="t" r="r" b="b"/>
              <a:pathLst>
                <a:path w="4606" h="4530" extrusionOk="0">
                  <a:moveTo>
                    <a:pt x="3473" y="1132"/>
                  </a:moveTo>
                  <a:lnTo>
                    <a:pt x="3473" y="3397"/>
                  </a:lnTo>
                  <a:lnTo>
                    <a:pt x="1133" y="3397"/>
                  </a:lnTo>
                  <a:lnTo>
                    <a:pt x="1133" y="1132"/>
                  </a:lnTo>
                  <a:close/>
                  <a:moveTo>
                    <a:pt x="565" y="0"/>
                  </a:moveTo>
                  <a:cubicBezTo>
                    <a:pt x="251" y="0"/>
                    <a:pt x="1" y="254"/>
                    <a:pt x="1" y="568"/>
                  </a:cubicBezTo>
                  <a:lnTo>
                    <a:pt x="1" y="3965"/>
                  </a:lnTo>
                  <a:cubicBezTo>
                    <a:pt x="1" y="4276"/>
                    <a:pt x="251" y="4529"/>
                    <a:pt x="565" y="4529"/>
                  </a:cubicBezTo>
                  <a:lnTo>
                    <a:pt x="4038" y="4529"/>
                  </a:lnTo>
                  <a:cubicBezTo>
                    <a:pt x="4352" y="4529"/>
                    <a:pt x="4605" y="4276"/>
                    <a:pt x="4605" y="3965"/>
                  </a:cubicBezTo>
                  <a:lnTo>
                    <a:pt x="4605" y="568"/>
                  </a:lnTo>
                  <a:cubicBezTo>
                    <a:pt x="4605" y="254"/>
                    <a:pt x="4352" y="0"/>
                    <a:pt x="40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63" name="Google Shape;1938;p64">
              <a:extLst>
                <a:ext uri="{FF2B5EF4-FFF2-40B4-BE49-F238E27FC236}">
                  <a16:creationId xmlns="" xmlns:a16="http://schemas.microsoft.com/office/drawing/2014/main" id="{64DFA607-42A5-4D4E-B8A6-BED9E0F6C9A5}"/>
                </a:ext>
              </a:extLst>
            </p:cNvPr>
            <p:cNvSpPr/>
            <p:nvPr/>
          </p:nvSpPr>
          <p:spPr>
            <a:xfrm>
              <a:off x="6485350" y="1796900"/>
              <a:ext cx="28325" cy="28325"/>
            </a:xfrm>
            <a:custGeom>
              <a:avLst/>
              <a:gdLst/>
              <a:ahLst/>
              <a:cxnLst/>
              <a:rect l="l" t="t" r="r" b="b"/>
              <a:pathLst>
                <a:path w="1133" h="1133" extrusionOk="0">
                  <a:moveTo>
                    <a:pt x="565" y="1"/>
                  </a:moveTo>
                  <a:cubicBezTo>
                    <a:pt x="251" y="1"/>
                    <a:pt x="1" y="254"/>
                    <a:pt x="1" y="568"/>
                  </a:cubicBezTo>
                  <a:cubicBezTo>
                    <a:pt x="1" y="879"/>
                    <a:pt x="251" y="1133"/>
                    <a:pt x="565" y="1133"/>
                  </a:cubicBezTo>
                  <a:cubicBezTo>
                    <a:pt x="879" y="1133"/>
                    <a:pt x="1133" y="879"/>
                    <a:pt x="1133" y="568"/>
                  </a:cubicBezTo>
                  <a:cubicBezTo>
                    <a:pt x="1133" y="254"/>
                    <a:pt x="879" y="1"/>
                    <a:pt x="5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64" name="Google Shape;1935;p64">
            <a:extLst>
              <a:ext uri="{FF2B5EF4-FFF2-40B4-BE49-F238E27FC236}">
                <a16:creationId xmlns="" xmlns:a16="http://schemas.microsoft.com/office/drawing/2014/main" id="{20CFE7F4-A319-4E1B-98B8-22C55A447061}"/>
              </a:ext>
            </a:extLst>
          </p:cNvPr>
          <p:cNvGrpSpPr/>
          <p:nvPr/>
        </p:nvGrpSpPr>
        <p:grpSpPr>
          <a:xfrm>
            <a:off x="1660169" y="3379988"/>
            <a:ext cx="216000" cy="216000"/>
            <a:chOff x="6238300" y="1426975"/>
            <a:chExt cx="489450" cy="483175"/>
          </a:xfrm>
          <a:solidFill>
            <a:schemeClr val="accent5">
              <a:lumMod val="50000"/>
            </a:schemeClr>
          </a:solidFill>
        </p:grpSpPr>
        <p:sp>
          <p:nvSpPr>
            <p:cNvPr id="65" name="Google Shape;1936;p64">
              <a:extLst>
                <a:ext uri="{FF2B5EF4-FFF2-40B4-BE49-F238E27FC236}">
                  <a16:creationId xmlns="" xmlns:a16="http://schemas.microsoft.com/office/drawing/2014/main" id="{9AF62317-6702-4C46-9470-62B8C98E342B}"/>
                </a:ext>
              </a:extLst>
            </p:cNvPr>
            <p:cNvSpPr/>
            <p:nvPr/>
          </p:nvSpPr>
          <p:spPr>
            <a:xfrm>
              <a:off x="6238300" y="1426975"/>
              <a:ext cx="489450" cy="483175"/>
            </a:xfrm>
            <a:custGeom>
              <a:avLst/>
              <a:gdLst/>
              <a:ahLst/>
              <a:cxnLst/>
              <a:rect l="l" t="t" r="r" b="b"/>
              <a:pathLst>
                <a:path w="19578" h="19327" extrusionOk="0">
                  <a:moveTo>
                    <a:pt x="16109" y="2267"/>
                  </a:moveTo>
                  <a:lnTo>
                    <a:pt x="16109" y="4803"/>
                  </a:lnTo>
                  <a:lnTo>
                    <a:pt x="14977" y="3831"/>
                  </a:lnTo>
                  <a:lnTo>
                    <a:pt x="14977" y="2267"/>
                  </a:lnTo>
                  <a:close/>
                  <a:moveTo>
                    <a:pt x="9880" y="1135"/>
                  </a:moveTo>
                  <a:cubicBezTo>
                    <a:pt x="10011" y="1135"/>
                    <a:pt x="10142" y="1181"/>
                    <a:pt x="10248" y="1274"/>
                  </a:cubicBezTo>
                  <a:lnTo>
                    <a:pt x="18174" y="8067"/>
                  </a:lnTo>
                  <a:cubicBezTo>
                    <a:pt x="18413" y="8270"/>
                    <a:pt x="18440" y="8626"/>
                    <a:pt x="18238" y="8864"/>
                  </a:cubicBezTo>
                  <a:lnTo>
                    <a:pt x="18238" y="8861"/>
                  </a:lnTo>
                  <a:cubicBezTo>
                    <a:pt x="18129" y="8988"/>
                    <a:pt x="17972" y="9061"/>
                    <a:pt x="17809" y="9061"/>
                  </a:cubicBezTo>
                  <a:cubicBezTo>
                    <a:pt x="17673" y="9061"/>
                    <a:pt x="17540" y="9012"/>
                    <a:pt x="17440" y="8925"/>
                  </a:cubicBezTo>
                  <a:lnTo>
                    <a:pt x="10251" y="2762"/>
                  </a:lnTo>
                  <a:cubicBezTo>
                    <a:pt x="10145" y="2672"/>
                    <a:pt x="10014" y="2626"/>
                    <a:pt x="9883" y="2626"/>
                  </a:cubicBezTo>
                  <a:cubicBezTo>
                    <a:pt x="9751" y="2626"/>
                    <a:pt x="9620" y="2672"/>
                    <a:pt x="9514" y="2762"/>
                  </a:cubicBezTo>
                  <a:lnTo>
                    <a:pt x="2687" y="8553"/>
                  </a:lnTo>
                  <a:cubicBezTo>
                    <a:pt x="2657" y="8575"/>
                    <a:pt x="2633" y="8596"/>
                    <a:pt x="2609" y="8623"/>
                  </a:cubicBezTo>
                  <a:lnTo>
                    <a:pt x="2250" y="8925"/>
                  </a:lnTo>
                  <a:cubicBezTo>
                    <a:pt x="2142" y="9016"/>
                    <a:pt x="2012" y="9060"/>
                    <a:pt x="1882" y="9060"/>
                  </a:cubicBezTo>
                  <a:cubicBezTo>
                    <a:pt x="1723" y="9060"/>
                    <a:pt x="1565" y="8994"/>
                    <a:pt x="1452" y="8864"/>
                  </a:cubicBezTo>
                  <a:cubicBezTo>
                    <a:pt x="1250" y="8629"/>
                    <a:pt x="1274" y="8273"/>
                    <a:pt x="1510" y="8067"/>
                  </a:cubicBezTo>
                  <a:lnTo>
                    <a:pt x="9511" y="1274"/>
                  </a:lnTo>
                  <a:cubicBezTo>
                    <a:pt x="9617" y="1181"/>
                    <a:pt x="9748" y="1135"/>
                    <a:pt x="9880" y="1135"/>
                  </a:cubicBezTo>
                  <a:close/>
                  <a:moveTo>
                    <a:pt x="12147" y="13665"/>
                  </a:moveTo>
                  <a:lnTo>
                    <a:pt x="12147" y="18195"/>
                  </a:lnTo>
                  <a:lnTo>
                    <a:pt x="7543" y="18195"/>
                  </a:lnTo>
                  <a:lnTo>
                    <a:pt x="7543" y="13665"/>
                  </a:lnTo>
                  <a:close/>
                  <a:moveTo>
                    <a:pt x="9883" y="3937"/>
                  </a:moveTo>
                  <a:lnTo>
                    <a:pt x="16109" y="9275"/>
                  </a:lnTo>
                  <a:lnTo>
                    <a:pt x="16109" y="18195"/>
                  </a:lnTo>
                  <a:lnTo>
                    <a:pt x="13280" y="18195"/>
                  </a:lnTo>
                  <a:lnTo>
                    <a:pt x="13280" y="13101"/>
                  </a:lnTo>
                  <a:cubicBezTo>
                    <a:pt x="13280" y="12787"/>
                    <a:pt x="13026" y="12533"/>
                    <a:pt x="12712" y="12533"/>
                  </a:cubicBezTo>
                  <a:lnTo>
                    <a:pt x="6975" y="12533"/>
                  </a:lnTo>
                  <a:cubicBezTo>
                    <a:pt x="6661" y="12533"/>
                    <a:pt x="6410" y="12787"/>
                    <a:pt x="6410" y="13101"/>
                  </a:cubicBezTo>
                  <a:lnTo>
                    <a:pt x="6410" y="18195"/>
                  </a:lnTo>
                  <a:lnTo>
                    <a:pt x="3578" y="18195"/>
                  </a:lnTo>
                  <a:lnTo>
                    <a:pt x="3578" y="9281"/>
                  </a:lnTo>
                  <a:lnTo>
                    <a:pt x="9883" y="3937"/>
                  </a:lnTo>
                  <a:close/>
                  <a:moveTo>
                    <a:pt x="9883" y="0"/>
                  </a:moveTo>
                  <a:cubicBezTo>
                    <a:pt x="9489" y="0"/>
                    <a:pt x="9095" y="137"/>
                    <a:pt x="8778" y="410"/>
                  </a:cubicBezTo>
                  <a:lnTo>
                    <a:pt x="773" y="7204"/>
                  </a:lnTo>
                  <a:cubicBezTo>
                    <a:pt x="154" y="7738"/>
                    <a:pt x="0" y="8635"/>
                    <a:pt x="411" y="9345"/>
                  </a:cubicBezTo>
                  <a:cubicBezTo>
                    <a:pt x="720" y="9881"/>
                    <a:pt x="1289" y="10193"/>
                    <a:pt x="1882" y="10193"/>
                  </a:cubicBezTo>
                  <a:cubicBezTo>
                    <a:pt x="2070" y="10193"/>
                    <a:pt x="2261" y="10162"/>
                    <a:pt x="2446" y="10096"/>
                  </a:cubicBezTo>
                  <a:lnTo>
                    <a:pt x="2446" y="18762"/>
                  </a:lnTo>
                  <a:cubicBezTo>
                    <a:pt x="2446" y="19073"/>
                    <a:pt x="2699" y="19327"/>
                    <a:pt x="3010" y="19327"/>
                  </a:cubicBezTo>
                  <a:lnTo>
                    <a:pt x="16673" y="19327"/>
                  </a:lnTo>
                  <a:cubicBezTo>
                    <a:pt x="16987" y="19327"/>
                    <a:pt x="17241" y="19073"/>
                    <a:pt x="17241" y="18762"/>
                  </a:cubicBezTo>
                  <a:lnTo>
                    <a:pt x="17241" y="10096"/>
                  </a:lnTo>
                  <a:cubicBezTo>
                    <a:pt x="17431" y="10163"/>
                    <a:pt x="17623" y="10195"/>
                    <a:pt x="17809" y="10195"/>
                  </a:cubicBezTo>
                  <a:cubicBezTo>
                    <a:pt x="18756" y="10195"/>
                    <a:pt x="19578" y="9388"/>
                    <a:pt x="19500" y="8363"/>
                  </a:cubicBezTo>
                  <a:cubicBezTo>
                    <a:pt x="19466" y="7913"/>
                    <a:pt x="19255" y="7497"/>
                    <a:pt x="18914" y="7204"/>
                  </a:cubicBezTo>
                  <a:lnTo>
                    <a:pt x="17241" y="5770"/>
                  </a:lnTo>
                  <a:lnTo>
                    <a:pt x="17241" y="1702"/>
                  </a:lnTo>
                  <a:cubicBezTo>
                    <a:pt x="17241" y="1388"/>
                    <a:pt x="16987" y="1135"/>
                    <a:pt x="16676" y="1135"/>
                  </a:cubicBezTo>
                  <a:lnTo>
                    <a:pt x="14412" y="1135"/>
                  </a:lnTo>
                  <a:cubicBezTo>
                    <a:pt x="14098" y="1135"/>
                    <a:pt x="13844" y="1388"/>
                    <a:pt x="13844" y="1702"/>
                  </a:cubicBezTo>
                  <a:lnTo>
                    <a:pt x="13844" y="2862"/>
                  </a:lnTo>
                  <a:lnTo>
                    <a:pt x="10988" y="410"/>
                  </a:lnTo>
                  <a:cubicBezTo>
                    <a:pt x="10671" y="137"/>
                    <a:pt x="10277" y="0"/>
                    <a:pt x="98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66" name="Google Shape;1937;p64">
              <a:extLst>
                <a:ext uri="{FF2B5EF4-FFF2-40B4-BE49-F238E27FC236}">
                  <a16:creationId xmlns="" xmlns:a16="http://schemas.microsoft.com/office/drawing/2014/main" id="{06806286-8BD6-4369-A440-068FEE90A9D6}"/>
                </a:ext>
              </a:extLst>
            </p:cNvPr>
            <p:cNvSpPr/>
            <p:nvPr/>
          </p:nvSpPr>
          <p:spPr>
            <a:xfrm>
              <a:off x="6426850" y="1596875"/>
              <a:ext cx="115150" cy="113250"/>
            </a:xfrm>
            <a:custGeom>
              <a:avLst/>
              <a:gdLst/>
              <a:ahLst/>
              <a:cxnLst/>
              <a:rect l="l" t="t" r="r" b="b"/>
              <a:pathLst>
                <a:path w="4606" h="4530" extrusionOk="0">
                  <a:moveTo>
                    <a:pt x="3473" y="1132"/>
                  </a:moveTo>
                  <a:lnTo>
                    <a:pt x="3473" y="3397"/>
                  </a:lnTo>
                  <a:lnTo>
                    <a:pt x="1133" y="3397"/>
                  </a:lnTo>
                  <a:lnTo>
                    <a:pt x="1133" y="1132"/>
                  </a:lnTo>
                  <a:close/>
                  <a:moveTo>
                    <a:pt x="565" y="0"/>
                  </a:moveTo>
                  <a:cubicBezTo>
                    <a:pt x="251" y="0"/>
                    <a:pt x="1" y="254"/>
                    <a:pt x="1" y="568"/>
                  </a:cubicBezTo>
                  <a:lnTo>
                    <a:pt x="1" y="3965"/>
                  </a:lnTo>
                  <a:cubicBezTo>
                    <a:pt x="1" y="4276"/>
                    <a:pt x="251" y="4529"/>
                    <a:pt x="565" y="4529"/>
                  </a:cubicBezTo>
                  <a:lnTo>
                    <a:pt x="4038" y="4529"/>
                  </a:lnTo>
                  <a:cubicBezTo>
                    <a:pt x="4352" y="4529"/>
                    <a:pt x="4605" y="4276"/>
                    <a:pt x="4605" y="3965"/>
                  </a:cubicBezTo>
                  <a:lnTo>
                    <a:pt x="4605" y="568"/>
                  </a:lnTo>
                  <a:cubicBezTo>
                    <a:pt x="4605" y="254"/>
                    <a:pt x="4352" y="0"/>
                    <a:pt x="40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67" name="Google Shape;1938;p64">
              <a:extLst>
                <a:ext uri="{FF2B5EF4-FFF2-40B4-BE49-F238E27FC236}">
                  <a16:creationId xmlns="" xmlns:a16="http://schemas.microsoft.com/office/drawing/2014/main" id="{DD3435FC-B10A-4116-ABA7-93FBC00262D6}"/>
                </a:ext>
              </a:extLst>
            </p:cNvPr>
            <p:cNvSpPr/>
            <p:nvPr/>
          </p:nvSpPr>
          <p:spPr>
            <a:xfrm>
              <a:off x="6485350" y="1796900"/>
              <a:ext cx="28325" cy="28325"/>
            </a:xfrm>
            <a:custGeom>
              <a:avLst/>
              <a:gdLst/>
              <a:ahLst/>
              <a:cxnLst/>
              <a:rect l="l" t="t" r="r" b="b"/>
              <a:pathLst>
                <a:path w="1133" h="1133" extrusionOk="0">
                  <a:moveTo>
                    <a:pt x="565" y="1"/>
                  </a:moveTo>
                  <a:cubicBezTo>
                    <a:pt x="251" y="1"/>
                    <a:pt x="1" y="254"/>
                    <a:pt x="1" y="568"/>
                  </a:cubicBezTo>
                  <a:cubicBezTo>
                    <a:pt x="1" y="879"/>
                    <a:pt x="251" y="1133"/>
                    <a:pt x="565" y="1133"/>
                  </a:cubicBezTo>
                  <a:cubicBezTo>
                    <a:pt x="879" y="1133"/>
                    <a:pt x="1133" y="879"/>
                    <a:pt x="1133" y="568"/>
                  </a:cubicBezTo>
                  <a:cubicBezTo>
                    <a:pt x="1133" y="254"/>
                    <a:pt x="879" y="1"/>
                    <a:pt x="5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68" name="Google Shape;1935;p64">
            <a:extLst>
              <a:ext uri="{FF2B5EF4-FFF2-40B4-BE49-F238E27FC236}">
                <a16:creationId xmlns="" xmlns:a16="http://schemas.microsoft.com/office/drawing/2014/main" id="{3520340D-6C07-4953-A071-AC00C701198D}"/>
              </a:ext>
            </a:extLst>
          </p:cNvPr>
          <p:cNvGrpSpPr/>
          <p:nvPr/>
        </p:nvGrpSpPr>
        <p:grpSpPr>
          <a:xfrm>
            <a:off x="2047485" y="3379988"/>
            <a:ext cx="216000" cy="216000"/>
            <a:chOff x="6238300" y="1426975"/>
            <a:chExt cx="489450" cy="483175"/>
          </a:xfrm>
          <a:solidFill>
            <a:schemeClr val="accent2"/>
          </a:solidFill>
        </p:grpSpPr>
        <p:sp>
          <p:nvSpPr>
            <p:cNvPr id="69" name="Google Shape;1936;p64">
              <a:extLst>
                <a:ext uri="{FF2B5EF4-FFF2-40B4-BE49-F238E27FC236}">
                  <a16:creationId xmlns="" xmlns:a16="http://schemas.microsoft.com/office/drawing/2014/main" id="{71734589-A7BF-4DFF-9686-62A9C2A3935F}"/>
                </a:ext>
              </a:extLst>
            </p:cNvPr>
            <p:cNvSpPr/>
            <p:nvPr/>
          </p:nvSpPr>
          <p:spPr>
            <a:xfrm>
              <a:off x="6238300" y="1426975"/>
              <a:ext cx="489450" cy="483175"/>
            </a:xfrm>
            <a:custGeom>
              <a:avLst/>
              <a:gdLst/>
              <a:ahLst/>
              <a:cxnLst/>
              <a:rect l="l" t="t" r="r" b="b"/>
              <a:pathLst>
                <a:path w="19578" h="19327" extrusionOk="0">
                  <a:moveTo>
                    <a:pt x="16109" y="2267"/>
                  </a:moveTo>
                  <a:lnTo>
                    <a:pt x="16109" y="4803"/>
                  </a:lnTo>
                  <a:lnTo>
                    <a:pt x="14977" y="3831"/>
                  </a:lnTo>
                  <a:lnTo>
                    <a:pt x="14977" y="2267"/>
                  </a:lnTo>
                  <a:close/>
                  <a:moveTo>
                    <a:pt x="9880" y="1135"/>
                  </a:moveTo>
                  <a:cubicBezTo>
                    <a:pt x="10011" y="1135"/>
                    <a:pt x="10142" y="1181"/>
                    <a:pt x="10248" y="1274"/>
                  </a:cubicBezTo>
                  <a:lnTo>
                    <a:pt x="18174" y="8067"/>
                  </a:lnTo>
                  <a:cubicBezTo>
                    <a:pt x="18413" y="8270"/>
                    <a:pt x="18440" y="8626"/>
                    <a:pt x="18238" y="8864"/>
                  </a:cubicBezTo>
                  <a:lnTo>
                    <a:pt x="18238" y="8861"/>
                  </a:lnTo>
                  <a:cubicBezTo>
                    <a:pt x="18129" y="8988"/>
                    <a:pt x="17972" y="9061"/>
                    <a:pt x="17809" y="9061"/>
                  </a:cubicBezTo>
                  <a:cubicBezTo>
                    <a:pt x="17673" y="9061"/>
                    <a:pt x="17540" y="9012"/>
                    <a:pt x="17440" y="8925"/>
                  </a:cubicBezTo>
                  <a:lnTo>
                    <a:pt x="10251" y="2762"/>
                  </a:lnTo>
                  <a:cubicBezTo>
                    <a:pt x="10145" y="2672"/>
                    <a:pt x="10014" y="2626"/>
                    <a:pt x="9883" y="2626"/>
                  </a:cubicBezTo>
                  <a:cubicBezTo>
                    <a:pt x="9751" y="2626"/>
                    <a:pt x="9620" y="2672"/>
                    <a:pt x="9514" y="2762"/>
                  </a:cubicBezTo>
                  <a:lnTo>
                    <a:pt x="2687" y="8553"/>
                  </a:lnTo>
                  <a:cubicBezTo>
                    <a:pt x="2657" y="8575"/>
                    <a:pt x="2633" y="8596"/>
                    <a:pt x="2609" y="8623"/>
                  </a:cubicBezTo>
                  <a:lnTo>
                    <a:pt x="2250" y="8925"/>
                  </a:lnTo>
                  <a:cubicBezTo>
                    <a:pt x="2142" y="9016"/>
                    <a:pt x="2012" y="9060"/>
                    <a:pt x="1882" y="9060"/>
                  </a:cubicBezTo>
                  <a:cubicBezTo>
                    <a:pt x="1723" y="9060"/>
                    <a:pt x="1565" y="8994"/>
                    <a:pt x="1452" y="8864"/>
                  </a:cubicBezTo>
                  <a:cubicBezTo>
                    <a:pt x="1250" y="8629"/>
                    <a:pt x="1274" y="8273"/>
                    <a:pt x="1510" y="8067"/>
                  </a:cubicBezTo>
                  <a:lnTo>
                    <a:pt x="9511" y="1274"/>
                  </a:lnTo>
                  <a:cubicBezTo>
                    <a:pt x="9617" y="1181"/>
                    <a:pt x="9748" y="1135"/>
                    <a:pt x="9880" y="1135"/>
                  </a:cubicBezTo>
                  <a:close/>
                  <a:moveTo>
                    <a:pt x="12147" y="13665"/>
                  </a:moveTo>
                  <a:lnTo>
                    <a:pt x="12147" y="18195"/>
                  </a:lnTo>
                  <a:lnTo>
                    <a:pt x="7543" y="18195"/>
                  </a:lnTo>
                  <a:lnTo>
                    <a:pt x="7543" y="13665"/>
                  </a:lnTo>
                  <a:close/>
                  <a:moveTo>
                    <a:pt x="9883" y="3937"/>
                  </a:moveTo>
                  <a:lnTo>
                    <a:pt x="16109" y="9275"/>
                  </a:lnTo>
                  <a:lnTo>
                    <a:pt x="16109" y="18195"/>
                  </a:lnTo>
                  <a:lnTo>
                    <a:pt x="13280" y="18195"/>
                  </a:lnTo>
                  <a:lnTo>
                    <a:pt x="13280" y="13101"/>
                  </a:lnTo>
                  <a:cubicBezTo>
                    <a:pt x="13280" y="12787"/>
                    <a:pt x="13026" y="12533"/>
                    <a:pt x="12712" y="12533"/>
                  </a:cubicBezTo>
                  <a:lnTo>
                    <a:pt x="6975" y="12533"/>
                  </a:lnTo>
                  <a:cubicBezTo>
                    <a:pt x="6661" y="12533"/>
                    <a:pt x="6410" y="12787"/>
                    <a:pt x="6410" y="13101"/>
                  </a:cubicBezTo>
                  <a:lnTo>
                    <a:pt x="6410" y="18195"/>
                  </a:lnTo>
                  <a:lnTo>
                    <a:pt x="3578" y="18195"/>
                  </a:lnTo>
                  <a:lnTo>
                    <a:pt x="3578" y="9281"/>
                  </a:lnTo>
                  <a:lnTo>
                    <a:pt x="9883" y="3937"/>
                  </a:lnTo>
                  <a:close/>
                  <a:moveTo>
                    <a:pt x="9883" y="0"/>
                  </a:moveTo>
                  <a:cubicBezTo>
                    <a:pt x="9489" y="0"/>
                    <a:pt x="9095" y="137"/>
                    <a:pt x="8778" y="410"/>
                  </a:cubicBezTo>
                  <a:lnTo>
                    <a:pt x="773" y="7204"/>
                  </a:lnTo>
                  <a:cubicBezTo>
                    <a:pt x="154" y="7738"/>
                    <a:pt x="0" y="8635"/>
                    <a:pt x="411" y="9345"/>
                  </a:cubicBezTo>
                  <a:cubicBezTo>
                    <a:pt x="720" y="9881"/>
                    <a:pt x="1289" y="10193"/>
                    <a:pt x="1882" y="10193"/>
                  </a:cubicBezTo>
                  <a:cubicBezTo>
                    <a:pt x="2070" y="10193"/>
                    <a:pt x="2261" y="10162"/>
                    <a:pt x="2446" y="10096"/>
                  </a:cubicBezTo>
                  <a:lnTo>
                    <a:pt x="2446" y="18762"/>
                  </a:lnTo>
                  <a:cubicBezTo>
                    <a:pt x="2446" y="19073"/>
                    <a:pt x="2699" y="19327"/>
                    <a:pt x="3010" y="19327"/>
                  </a:cubicBezTo>
                  <a:lnTo>
                    <a:pt x="16673" y="19327"/>
                  </a:lnTo>
                  <a:cubicBezTo>
                    <a:pt x="16987" y="19327"/>
                    <a:pt x="17241" y="19073"/>
                    <a:pt x="17241" y="18762"/>
                  </a:cubicBezTo>
                  <a:lnTo>
                    <a:pt x="17241" y="10096"/>
                  </a:lnTo>
                  <a:cubicBezTo>
                    <a:pt x="17431" y="10163"/>
                    <a:pt x="17623" y="10195"/>
                    <a:pt x="17809" y="10195"/>
                  </a:cubicBezTo>
                  <a:cubicBezTo>
                    <a:pt x="18756" y="10195"/>
                    <a:pt x="19578" y="9388"/>
                    <a:pt x="19500" y="8363"/>
                  </a:cubicBezTo>
                  <a:cubicBezTo>
                    <a:pt x="19466" y="7913"/>
                    <a:pt x="19255" y="7497"/>
                    <a:pt x="18914" y="7204"/>
                  </a:cubicBezTo>
                  <a:lnTo>
                    <a:pt x="17241" y="5770"/>
                  </a:lnTo>
                  <a:lnTo>
                    <a:pt x="17241" y="1702"/>
                  </a:lnTo>
                  <a:cubicBezTo>
                    <a:pt x="17241" y="1388"/>
                    <a:pt x="16987" y="1135"/>
                    <a:pt x="16676" y="1135"/>
                  </a:cubicBezTo>
                  <a:lnTo>
                    <a:pt x="14412" y="1135"/>
                  </a:lnTo>
                  <a:cubicBezTo>
                    <a:pt x="14098" y="1135"/>
                    <a:pt x="13844" y="1388"/>
                    <a:pt x="13844" y="1702"/>
                  </a:cubicBezTo>
                  <a:lnTo>
                    <a:pt x="13844" y="2862"/>
                  </a:lnTo>
                  <a:lnTo>
                    <a:pt x="10988" y="410"/>
                  </a:lnTo>
                  <a:cubicBezTo>
                    <a:pt x="10671" y="137"/>
                    <a:pt x="10277" y="0"/>
                    <a:pt x="98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70" name="Google Shape;1937;p64">
              <a:extLst>
                <a:ext uri="{FF2B5EF4-FFF2-40B4-BE49-F238E27FC236}">
                  <a16:creationId xmlns="" xmlns:a16="http://schemas.microsoft.com/office/drawing/2014/main" id="{A6DCC782-A0C6-4ACB-AF8B-BEAF4736D599}"/>
                </a:ext>
              </a:extLst>
            </p:cNvPr>
            <p:cNvSpPr/>
            <p:nvPr/>
          </p:nvSpPr>
          <p:spPr>
            <a:xfrm>
              <a:off x="6426850" y="1596875"/>
              <a:ext cx="115150" cy="113250"/>
            </a:xfrm>
            <a:custGeom>
              <a:avLst/>
              <a:gdLst/>
              <a:ahLst/>
              <a:cxnLst/>
              <a:rect l="l" t="t" r="r" b="b"/>
              <a:pathLst>
                <a:path w="4606" h="4530" extrusionOk="0">
                  <a:moveTo>
                    <a:pt x="3473" y="1132"/>
                  </a:moveTo>
                  <a:lnTo>
                    <a:pt x="3473" y="3397"/>
                  </a:lnTo>
                  <a:lnTo>
                    <a:pt x="1133" y="3397"/>
                  </a:lnTo>
                  <a:lnTo>
                    <a:pt x="1133" y="1132"/>
                  </a:lnTo>
                  <a:close/>
                  <a:moveTo>
                    <a:pt x="565" y="0"/>
                  </a:moveTo>
                  <a:cubicBezTo>
                    <a:pt x="251" y="0"/>
                    <a:pt x="1" y="254"/>
                    <a:pt x="1" y="568"/>
                  </a:cubicBezTo>
                  <a:lnTo>
                    <a:pt x="1" y="3965"/>
                  </a:lnTo>
                  <a:cubicBezTo>
                    <a:pt x="1" y="4276"/>
                    <a:pt x="251" y="4529"/>
                    <a:pt x="565" y="4529"/>
                  </a:cubicBezTo>
                  <a:lnTo>
                    <a:pt x="4038" y="4529"/>
                  </a:lnTo>
                  <a:cubicBezTo>
                    <a:pt x="4352" y="4529"/>
                    <a:pt x="4605" y="4276"/>
                    <a:pt x="4605" y="3965"/>
                  </a:cubicBezTo>
                  <a:lnTo>
                    <a:pt x="4605" y="568"/>
                  </a:lnTo>
                  <a:cubicBezTo>
                    <a:pt x="4605" y="254"/>
                    <a:pt x="4352" y="0"/>
                    <a:pt x="40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71" name="Google Shape;1938;p64">
              <a:extLst>
                <a:ext uri="{FF2B5EF4-FFF2-40B4-BE49-F238E27FC236}">
                  <a16:creationId xmlns="" xmlns:a16="http://schemas.microsoft.com/office/drawing/2014/main" id="{34FA26D4-CC30-47FB-A90E-4E4AAF32AA30}"/>
                </a:ext>
              </a:extLst>
            </p:cNvPr>
            <p:cNvSpPr/>
            <p:nvPr/>
          </p:nvSpPr>
          <p:spPr>
            <a:xfrm>
              <a:off x="6485350" y="1796900"/>
              <a:ext cx="28325" cy="28325"/>
            </a:xfrm>
            <a:custGeom>
              <a:avLst/>
              <a:gdLst/>
              <a:ahLst/>
              <a:cxnLst/>
              <a:rect l="l" t="t" r="r" b="b"/>
              <a:pathLst>
                <a:path w="1133" h="1133" extrusionOk="0">
                  <a:moveTo>
                    <a:pt x="565" y="1"/>
                  </a:moveTo>
                  <a:cubicBezTo>
                    <a:pt x="251" y="1"/>
                    <a:pt x="1" y="254"/>
                    <a:pt x="1" y="568"/>
                  </a:cubicBezTo>
                  <a:cubicBezTo>
                    <a:pt x="1" y="879"/>
                    <a:pt x="251" y="1133"/>
                    <a:pt x="565" y="1133"/>
                  </a:cubicBezTo>
                  <a:cubicBezTo>
                    <a:pt x="879" y="1133"/>
                    <a:pt x="1133" y="879"/>
                    <a:pt x="1133" y="568"/>
                  </a:cubicBezTo>
                  <a:cubicBezTo>
                    <a:pt x="1133" y="254"/>
                    <a:pt x="879" y="1"/>
                    <a:pt x="5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72" name="Google Shape;1935;p64">
            <a:extLst>
              <a:ext uri="{FF2B5EF4-FFF2-40B4-BE49-F238E27FC236}">
                <a16:creationId xmlns="" xmlns:a16="http://schemas.microsoft.com/office/drawing/2014/main" id="{847FFDD3-A831-453D-AEDD-9E7FC95B994F}"/>
              </a:ext>
            </a:extLst>
          </p:cNvPr>
          <p:cNvGrpSpPr/>
          <p:nvPr/>
        </p:nvGrpSpPr>
        <p:grpSpPr>
          <a:xfrm>
            <a:off x="2440546" y="4468068"/>
            <a:ext cx="216000" cy="216000"/>
            <a:chOff x="6238300" y="1426975"/>
            <a:chExt cx="489450" cy="483175"/>
          </a:xfrm>
          <a:solidFill>
            <a:schemeClr val="accent2">
              <a:lumMod val="50000"/>
            </a:schemeClr>
          </a:solidFill>
        </p:grpSpPr>
        <p:sp>
          <p:nvSpPr>
            <p:cNvPr id="73" name="Google Shape;1936;p64">
              <a:extLst>
                <a:ext uri="{FF2B5EF4-FFF2-40B4-BE49-F238E27FC236}">
                  <a16:creationId xmlns="" xmlns:a16="http://schemas.microsoft.com/office/drawing/2014/main" id="{4A285A13-615B-47EC-A905-D6100A05484E}"/>
                </a:ext>
              </a:extLst>
            </p:cNvPr>
            <p:cNvSpPr/>
            <p:nvPr/>
          </p:nvSpPr>
          <p:spPr>
            <a:xfrm>
              <a:off x="6238300" y="1426975"/>
              <a:ext cx="489450" cy="483175"/>
            </a:xfrm>
            <a:custGeom>
              <a:avLst/>
              <a:gdLst/>
              <a:ahLst/>
              <a:cxnLst/>
              <a:rect l="l" t="t" r="r" b="b"/>
              <a:pathLst>
                <a:path w="19578" h="19327" extrusionOk="0">
                  <a:moveTo>
                    <a:pt x="16109" y="2267"/>
                  </a:moveTo>
                  <a:lnTo>
                    <a:pt x="16109" y="4803"/>
                  </a:lnTo>
                  <a:lnTo>
                    <a:pt x="14977" y="3831"/>
                  </a:lnTo>
                  <a:lnTo>
                    <a:pt x="14977" y="2267"/>
                  </a:lnTo>
                  <a:close/>
                  <a:moveTo>
                    <a:pt x="9880" y="1135"/>
                  </a:moveTo>
                  <a:cubicBezTo>
                    <a:pt x="10011" y="1135"/>
                    <a:pt x="10142" y="1181"/>
                    <a:pt x="10248" y="1274"/>
                  </a:cubicBezTo>
                  <a:lnTo>
                    <a:pt x="18174" y="8067"/>
                  </a:lnTo>
                  <a:cubicBezTo>
                    <a:pt x="18413" y="8270"/>
                    <a:pt x="18440" y="8626"/>
                    <a:pt x="18238" y="8864"/>
                  </a:cubicBezTo>
                  <a:lnTo>
                    <a:pt x="18238" y="8861"/>
                  </a:lnTo>
                  <a:cubicBezTo>
                    <a:pt x="18129" y="8988"/>
                    <a:pt x="17972" y="9061"/>
                    <a:pt x="17809" y="9061"/>
                  </a:cubicBezTo>
                  <a:cubicBezTo>
                    <a:pt x="17673" y="9061"/>
                    <a:pt x="17540" y="9012"/>
                    <a:pt x="17440" y="8925"/>
                  </a:cubicBezTo>
                  <a:lnTo>
                    <a:pt x="10251" y="2762"/>
                  </a:lnTo>
                  <a:cubicBezTo>
                    <a:pt x="10145" y="2672"/>
                    <a:pt x="10014" y="2626"/>
                    <a:pt x="9883" y="2626"/>
                  </a:cubicBezTo>
                  <a:cubicBezTo>
                    <a:pt x="9751" y="2626"/>
                    <a:pt x="9620" y="2672"/>
                    <a:pt x="9514" y="2762"/>
                  </a:cubicBezTo>
                  <a:lnTo>
                    <a:pt x="2687" y="8553"/>
                  </a:lnTo>
                  <a:cubicBezTo>
                    <a:pt x="2657" y="8575"/>
                    <a:pt x="2633" y="8596"/>
                    <a:pt x="2609" y="8623"/>
                  </a:cubicBezTo>
                  <a:lnTo>
                    <a:pt x="2250" y="8925"/>
                  </a:lnTo>
                  <a:cubicBezTo>
                    <a:pt x="2142" y="9016"/>
                    <a:pt x="2012" y="9060"/>
                    <a:pt x="1882" y="9060"/>
                  </a:cubicBezTo>
                  <a:cubicBezTo>
                    <a:pt x="1723" y="9060"/>
                    <a:pt x="1565" y="8994"/>
                    <a:pt x="1452" y="8864"/>
                  </a:cubicBezTo>
                  <a:cubicBezTo>
                    <a:pt x="1250" y="8629"/>
                    <a:pt x="1274" y="8273"/>
                    <a:pt x="1510" y="8067"/>
                  </a:cubicBezTo>
                  <a:lnTo>
                    <a:pt x="9511" y="1274"/>
                  </a:lnTo>
                  <a:cubicBezTo>
                    <a:pt x="9617" y="1181"/>
                    <a:pt x="9748" y="1135"/>
                    <a:pt x="9880" y="1135"/>
                  </a:cubicBezTo>
                  <a:close/>
                  <a:moveTo>
                    <a:pt x="12147" y="13665"/>
                  </a:moveTo>
                  <a:lnTo>
                    <a:pt x="12147" y="18195"/>
                  </a:lnTo>
                  <a:lnTo>
                    <a:pt x="7543" y="18195"/>
                  </a:lnTo>
                  <a:lnTo>
                    <a:pt x="7543" y="13665"/>
                  </a:lnTo>
                  <a:close/>
                  <a:moveTo>
                    <a:pt x="9883" y="3937"/>
                  </a:moveTo>
                  <a:lnTo>
                    <a:pt x="16109" y="9275"/>
                  </a:lnTo>
                  <a:lnTo>
                    <a:pt x="16109" y="18195"/>
                  </a:lnTo>
                  <a:lnTo>
                    <a:pt x="13280" y="18195"/>
                  </a:lnTo>
                  <a:lnTo>
                    <a:pt x="13280" y="13101"/>
                  </a:lnTo>
                  <a:cubicBezTo>
                    <a:pt x="13280" y="12787"/>
                    <a:pt x="13026" y="12533"/>
                    <a:pt x="12712" y="12533"/>
                  </a:cubicBezTo>
                  <a:lnTo>
                    <a:pt x="6975" y="12533"/>
                  </a:lnTo>
                  <a:cubicBezTo>
                    <a:pt x="6661" y="12533"/>
                    <a:pt x="6410" y="12787"/>
                    <a:pt x="6410" y="13101"/>
                  </a:cubicBezTo>
                  <a:lnTo>
                    <a:pt x="6410" y="18195"/>
                  </a:lnTo>
                  <a:lnTo>
                    <a:pt x="3578" y="18195"/>
                  </a:lnTo>
                  <a:lnTo>
                    <a:pt x="3578" y="9281"/>
                  </a:lnTo>
                  <a:lnTo>
                    <a:pt x="9883" y="3937"/>
                  </a:lnTo>
                  <a:close/>
                  <a:moveTo>
                    <a:pt x="9883" y="0"/>
                  </a:moveTo>
                  <a:cubicBezTo>
                    <a:pt x="9489" y="0"/>
                    <a:pt x="9095" y="137"/>
                    <a:pt x="8778" y="410"/>
                  </a:cubicBezTo>
                  <a:lnTo>
                    <a:pt x="773" y="7204"/>
                  </a:lnTo>
                  <a:cubicBezTo>
                    <a:pt x="154" y="7738"/>
                    <a:pt x="0" y="8635"/>
                    <a:pt x="411" y="9345"/>
                  </a:cubicBezTo>
                  <a:cubicBezTo>
                    <a:pt x="720" y="9881"/>
                    <a:pt x="1289" y="10193"/>
                    <a:pt x="1882" y="10193"/>
                  </a:cubicBezTo>
                  <a:cubicBezTo>
                    <a:pt x="2070" y="10193"/>
                    <a:pt x="2261" y="10162"/>
                    <a:pt x="2446" y="10096"/>
                  </a:cubicBezTo>
                  <a:lnTo>
                    <a:pt x="2446" y="18762"/>
                  </a:lnTo>
                  <a:cubicBezTo>
                    <a:pt x="2446" y="19073"/>
                    <a:pt x="2699" y="19327"/>
                    <a:pt x="3010" y="19327"/>
                  </a:cubicBezTo>
                  <a:lnTo>
                    <a:pt x="16673" y="19327"/>
                  </a:lnTo>
                  <a:cubicBezTo>
                    <a:pt x="16987" y="19327"/>
                    <a:pt x="17241" y="19073"/>
                    <a:pt x="17241" y="18762"/>
                  </a:cubicBezTo>
                  <a:lnTo>
                    <a:pt x="17241" y="10096"/>
                  </a:lnTo>
                  <a:cubicBezTo>
                    <a:pt x="17431" y="10163"/>
                    <a:pt x="17623" y="10195"/>
                    <a:pt x="17809" y="10195"/>
                  </a:cubicBezTo>
                  <a:cubicBezTo>
                    <a:pt x="18756" y="10195"/>
                    <a:pt x="19578" y="9388"/>
                    <a:pt x="19500" y="8363"/>
                  </a:cubicBezTo>
                  <a:cubicBezTo>
                    <a:pt x="19466" y="7913"/>
                    <a:pt x="19255" y="7497"/>
                    <a:pt x="18914" y="7204"/>
                  </a:cubicBezTo>
                  <a:lnTo>
                    <a:pt x="17241" y="5770"/>
                  </a:lnTo>
                  <a:lnTo>
                    <a:pt x="17241" y="1702"/>
                  </a:lnTo>
                  <a:cubicBezTo>
                    <a:pt x="17241" y="1388"/>
                    <a:pt x="16987" y="1135"/>
                    <a:pt x="16676" y="1135"/>
                  </a:cubicBezTo>
                  <a:lnTo>
                    <a:pt x="14412" y="1135"/>
                  </a:lnTo>
                  <a:cubicBezTo>
                    <a:pt x="14098" y="1135"/>
                    <a:pt x="13844" y="1388"/>
                    <a:pt x="13844" y="1702"/>
                  </a:cubicBezTo>
                  <a:lnTo>
                    <a:pt x="13844" y="2862"/>
                  </a:lnTo>
                  <a:lnTo>
                    <a:pt x="10988" y="410"/>
                  </a:lnTo>
                  <a:cubicBezTo>
                    <a:pt x="10671" y="137"/>
                    <a:pt x="10277" y="0"/>
                    <a:pt x="98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74" name="Google Shape;1937;p64">
              <a:extLst>
                <a:ext uri="{FF2B5EF4-FFF2-40B4-BE49-F238E27FC236}">
                  <a16:creationId xmlns="" xmlns:a16="http://schemas.microsoft.com/office/drawing/2014/main" id="{41469133-237A-4C80-8AA9-AED1993D38C1}"/>
                </a:ext>
              </a:extLst>
            </p:cNvPr>
            <p:cNvSpPr/>
            <p:nvPr/>
          </p:nvSpPr>
          <p:spPr>
            <a:xfrm>
              <a:off x="6426850" y="1596875"/>
              <a:ext cx="115150" cy="113250"/>
            </a:xfrm>
            <a:custGeom>
              <a:avLst/>
              <a:gdLst/>
              <a:ahLst/>
              <a:cxnLst/>
              <a:rect l="l" t="t" r="r" b="b"/>
              <a:pathLst>
                <a:path w="4606" h="4530" extrusionOk="0">
                  <a:moveTo>
                    <a:pt x="3473" y="1132"/>
                  </a:moveTo>
                  <a:lnTo>
                    <a:pt x="3473" y="3397"/>
                  </a:lnTo>
                  <a:lnTo>
                    <a:pt x="1133" y="3397"/>
                  </a:lnTo>
                  <a:lnTo>
                    <a:pt x="1133" y="1132"/>
                  </a:lnTo>
                  <a:close/>
                  <a:moveTo>
                    <a:pt x="565" y="0"/>
                  </a:moveTo>
                  <a:cubicBezTo>
                    <a:pt x="251" y="0"/>
                    <a:pt x="1" y="254"/>
                    <a:pt x="1" y="568"/>
                  </a:cubicBezTo>
                  <a:lnTo>
                    <a:pt x="1" y="3965"/>
                  </a:lnTo>
                  <a:cubicBezTo>
                    <a:pt x="1" y="4276"/>
                    <a:pt x="251" y="4529"/>
                    <a:pt x="565" y="4529"/>
                  </a:cubicBezTo>
                  <a:lnTo>
                    <a:pt x="4038" y="4529"/>
                  </a:lnTo>
                  <a:cubicBezTo>
                    <a:pt x="4352" y="4529"/>
                    <a:pt x="4605" y="4276"/>
                    <a:pt x="4605" y="3965"/>
                  </a:cubicBezTo>
                  <a:lnTo>
                    <a:pt x="4605" y="568"/>
                  </a:lnTo>
                  <a:cubicBezTo>
                    <a:pt x="4605" y="254"/>
                    <a:pt x="4352" y="0"/>
                    <a:pt x="40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75" name="Google Shape;1938;p64">
              <a:extLst>
                <a:ext uri="{FF2B5EF4-FFF2-40B4-BE49-F238E27FC236}">
                  <a16:creationId xmlns="" xmlns:a16="http://schemas.microsoft.com/office/drawing/2014/main" id="{3A2E68B1-8EE0-4887-910A-992F1C1944DC}"/>
                </a:ext>
              </a:extLst>
            </p:cNvPr>
            <p:cNvSpPr/>
            <p:nvPr/>
          </p:nvSpPr>
          <p:spPr>
            <a:xfrm>
              <a:off x="6485350" y="1796900"/>
              <a:ext cx="28325" cy="28325"/>
            </a:xfrm>
            <a:custGeom>
              <a:avLst/>
              <a:gdLst/>
              <a:ahLst/>
              <a:cxnLst/>
              <a:rect l="l" t="t" r="r" b="b"/>
              <a:pathLst>
                <a:path w="1133" h="1133" extrusionOk="0">
                  <a:moveTo>
                    <a:pt x="565" y="1"/>
                  </a:moveTo>
                  <a:cubicBezTo>
                    <a:pt x="251" y="1"/>
                    <a:pt x="1" y="254"/>
                    <a:pt x="1" y="568"/>
                  </a:cubicBezTo>
                  <a:cubicBezTo>
                    <a:pt x="1" y="879"/>
                    <a:pt x="251" y="1133"/>
                    <a:pt x="565" y="1133"/>
                  </a:cubicBezTo>
                  <a:cubicBezTo>
                    <a:pt x="879" y="1133"/>
                    <a:pt x="1133" y="879"/>
                    <a:pt x="1133" y="568"/>
                  </a:cubicBezTo>
                  <a:cubicBezTo>
                    <a:pt x="1133" y="254"/>
                    <a:pt x="879" y="1"/>
                    <a:pt x="5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76" name="Google Shape;1935;p64">
            <a:extLst>
              <a:ext uri="{FF2B5EF4-FFF2-40B4-BE49-F238E27FC236}">
                <a16:creationId xmlns="" xmlns:a16="http://schemas.microsoft.com/office/drawing/2014/main" id="{F3C67969-15D6-4252-A5D6-FFB4BE58336B}"/>
              </a:ext>
            </a:extLst>
          </p:cNvPr>
          <p:cNvGrpSpPr/>
          <p:nvPr/>
        </p:nvGrpSpPr>
        <p:grpSpPr>
          <a:xfrm>
            <a:off x="1660169" y="4468068"/>
            <a:ext cx="216000" cy="216000"/>
            <a:chOff x="6238300" y="1426975"/>
            <a:chExt cx="489450" cy="483175"/>
          </a:xfrm>
          <a:solidFill>
            <a:schemeClr val="accent5">
              <a:lumMod val="50000"/>
            </a:schemeClr>
          </a:solidFill>
        </p:grpSpPr>
        <p:sp>
          <p:nvSpPr>
            <p:cNvPr id="77" name="Google Shape;1936;p64">
              <a:extLst>
                <a:ext uri="{FF2B5EF4-FFF2-40B4-BE49-F238E27FC236}">
                  <a16:creationId xmlns="" xmlns:a16="http://schemas.microsoft.com/office/drawing/2014/main" id="{F40CC892-BE96-4256-8C24-8B12535EDF3C}"/>
                </a:ext>
              </a:extLst>
            </p:cNvPr>
            <p:cNvSpPr/>
            <p:nvPr/>
          </p:nvSpPr>
          <p:spPr>
            <a:xfrm>
              <a:off x="6238300" y="1426975"/>
              <a:ext cx="489450" cy="483175"/>
            </a:xfrm>
            <a:custGeom>
              <a:avLst/>
              <a:gdLst/>
              <a:ahLst/>
              <a:cxnLst/>
              <a:rect l="l" t="t" r="r" b="b"/>
              <a:pathLst>
                <a:path w="19578" h="19327" extrusionOk="0">
                  <a:moveTo>
                    <a:pt x="16109" y="2267"/>
                  </a:moveTo>
                  <a:lnTo>
                    <a:pt x="16109" y="4803"/>
                  </a:lnTo>
                  <a:lnTo>
                    <a:pt x="14977" y="3831"/>
                  </a:lnTo>
                  <a:lnTo>
                    <a:pt x="14977" y="2267"/>
                  </a:lnTo>
                  <a:close/>
                  <a:moveTo>
                    <a:pt x="9880" y="1135"/>
                  </a:moveTo>
                  <a:cubicBezTo>
                    <a:pt x="10011" y="1135"/>
                    <a:pt x="10142" y="1181"/>
                    <a:pt x="10248" y="1274"/>
                  </a:cubicBezTo>
                  <a:lnTo>
                    <a:pt x="18174" y="8067"/>
                  </a:lnTo>
                  <a:cubicBezTo>
                    <a:pt x="18413" y="8270"/>
                    <a:pt x="18440" y="8626"/>
                    <a:pt x="18238" y="8864"/>
                  </a:cubicBezTo>
                  <a:lnTo>
                    <a:pt x="18238" y="8861"/>
                  </a:lnTo>
                  <a:cubicBezTo>
                    <a:pt x="18129" y="8988"/>
                    <a:pt x="17972" y="9061"/>
                    <a:pt x="17809" y="9061"/>
                  </a:cubicBezTo>
                  <a:cubicBezTo>
                    <a:pt x="17673" y="9061"/>
                    <a:pt x="17540" y="9012"/>
                    <a:pt x="17440" y="8925"/>
                  </a:cubicBezTo>
                  <a:lnTo>
                    <a:pt x="10251" y="2762"/>
                  </a:lnTo>
                  <a:cubicBezTo>
                    <a:pt x="10145" y="2672"/>
                    <a:pt x="10014" y="2626"/>
                    <a:pt x="9883" y="2626"/>
                  </a:cubicBezTo>
                  <a:cubicBezTo>
                    <a:pt x="9751" y="2626"/>
                    <a:pt x="9620" y="2672"/>
                    <a:pt x="9514" y="2762"/>
                  </a:cubicBezTo>
                  <a:lnTo>
                    <a:pt x="2687" y="8553"/>
                  </a:lnTo>
                  <a:cubicBezTo>
                    <a:pt x="2657" y="8575"/>
                    <a:pt x="2633" y="8596"/>
                    <a:pt x="2609" y="8623"/>
                  </a:cubicBezTo>
                  <a:lnTo>
                    <a:pt x="2250" y="8925"/>
                  </a:lnTo>
                  <a:cubicBezTo>
                    <a:pt x="2142" y="9016"/>
                    <a:pt x="2012" y="9060"/>
                    <a:pt x="1882" y="9060"/>
                  </a:cubicBezTo>
                  <a:cubicBezTo>
                    <a:pt x="1723" y="9060"/>
                    <a:pt x="1565" y="8994"/>
                    <a:pt x="1452" y="8864"/>
                  </a:cubicBezTo>
                  <a:cubicBezTo>
                    <a:pt x="1250" y="8629"/>
                    <a:pt x="1274" y="8273"/>
                    <a:pt x="1510" y="8067"/>
                  </a:cubicBezTo>
                  <a:lnTo>
                    <a:pt x="9511" y="1274"/>
                  </a:lnTo>
                  <a:cubicBezTo>
                    <a:pt x="9617" y="1181"/>
                    <a:pt x="9748" y="1135"/>
                    <a:pt x="9880" y="1135"/>
                  </a:cubicBezTo>
                  <a:close/>
                  <a:moveTo>
                    <a:pt x="12147" y="13665"/>
                  </a:moveTo>
                  <a:lnTo>
                    <a:pt x="12147" y="18195"/>
                  </a:lnTo>
                  <a:lnTo>
                    <a:pt x="7543" y="18195"/>
                  </a:lnTo>
                  <a:lnTo>
                    <a:pt x="7543" y="13665"/>
                  </a:lnTo>
                  <a:close/>
                  <a:moveTo>
                    <a:pt x="9883" y="3937"/>
                  </a:moveTo>
                  <a:lnTo>
                    <a:pt x="16109" y="9275"/>
                  </a:lnTo>
                  <a:lnTo>
                    <a:pt x="16109" y="18195"/>
                  </a:lnTo>
                  <a:lnTo>
                    <a:pt x="13280" y="18195"/>
                  </a:lnTo>
                  <a:lnTo>
                    <a:pt x="13280" y="13101"/>
                  </a:lnTo>
                  <a:cubicBezTo>
                    <a:pt x="13280" y="12787"/>
                    <a:pt x="13026" y="12533"/>
                    <a:pt x="12712" y="12533"/>
                  </a:cubicBezTo>
                  <a:lnTo>
                    <a:pt x="6975" y="12533"/>
                  </a:lnTo>
                  <a:cubicBezTo>
                    <a:pt x="6661" y="12533"/>
                    <a:pt x="6410" y="12787"/>
                    <a:pt x="6410" y="13101"/>
                  </a:cubicBezTo>
                  <a:lnTo>
                    <a:pt x="6410" y="18195"/>
                  </a:lnTo>
                  <a:lnTo>
                    <a:pt x="3578" y="18195"/>
                  </a:lnTo>
                  <a:lnTo>
                    <a:pt x="3578" y="9281"/>
                  </a:lnTo>
                  <a:lnTo>
                    <a:pt x="9883" y="3937"/>
                  </a:lnTo>
                  <a:close/>
                  <a:moveTo>
                    <a:pt x="9883" y="0"/>
                  </a:moveTo>
                  <a:cubicBezTo>
                    <a:pt x="9489" y="0"/>
                    <a:pt x="9095" y="137"/>
                    <a:pt x="8778" y="410"/>
                  </a:cubicBezTo>
                  <a:lnTo>
                    <a:pt x="773" y="7204"/>
                  </a:lnTo>
                  <a:cubicBezTo>
                    <a:pt x="154" y="7738"/>
                    <a:pt x="0" y="8635"/>
                    <a:pt x="411" y="9345"/>
                  </a:cubicBezTo>
                  <a:cubicBezTo>
                    <a:pt x="720" y="9881"/>
                    <a:pt x="1289" y="10193"/>
                    <a:pt x="1882" y="10193"/>
                  </a:cubicBezTo>
                  <a:cubicBezTo>
                    <a:pt x="2070" y="10193"/>
                    <a:pt x="2261" y="10162"/>
                    <a:pt x="2446" y="10096"/>
                  </a:cubicBezTo>
                  <a:lnTo>
                    <a:pt x="2446" y="18762"/>
                  </a:lnTo>
                  <a:cubicBezTo>
                    <a:pt x="2446" y="19073"/>
                    <a:pt x="2699" y="19327"/>
                    <a:pt x="3010" y="19327"/>
                  </a:cubicBezTo>
                  <a:lnTo>
                    <a:pt x="16673" y="19327"/>
                  </a:lnTo>
                  <a:cubicBezTo>
                    <a:pt x="16987" y="19327"/>
                    <a:pt x="17241" y="19073"/>
                    <a:pt x="17241" y="18762"/>
                  </a:cubicBezTo>
                  <a:lnTo>
                    <a:pt x="17241" y="10096"/>
                  </a:lnTo>
                  <a:cubicBezTo>
                    <a:pt x="17431" y="10163"/>
                    <a:pt x="17623" y="10195"/>
                    <a:pt x="17809" y="10195"/>
                  </a:cubicBezTo>
                  <a:cubicBezTo>
                    <a:pt x="18756" y="10195"/>
                    <a:pt x="19578" y="9388"/>
                    <a:pt x="19500" y="8363"/>
                  </a:cubicBezTo>
                  <a:cubicBezTo>
                    <a:pt x="19466" y="7913"/>
                    <a:pt x="19255" y="7497"/>
                    <a:pt x="18914" y="7204"/>
                  </a:cubicBezTo>
                  <a:lnTo>
                    <a:pt x="17241" y="5770"/>
                  </a:lnTo>
                  <a:lnTo>
                    <a:pt x="17241" y="1702"/>
                  </a:lnTo>
                  <a:cubicBezTo>
                    <a:pt x="17241" y="1388"/>
                    <a:pt x="16987" y="1135"/>
                    <a:pt x="16676" y="1135"/>
                  </a:cubicBezTo>
                  <a:lnTo>
                    <a:pt x="14412" y="1135"/>
                  </a:lnTo>
                  <a:cubicBezTo>
                    <a:pt x="14098" y="1135"/>
                    <a:pt x="13844" y="1388"/>
                    <a:pt x="13844" y="1702"/>
                  </a:cubicBezTo>
                  <a:lnTo>
                    <a:pt x="13844" y="2862"/>
                  </a:lnTo>
                  <a:lnTo>
                    <a:pt x="10988" y="410"/>
                  </a:lnTo>
                  <a:cubicBezTo>
                    <a:pt x="10671" y="137"/>
                    <a:pt x="10277" y="0"/>
                    <a:pt x="98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78" name="Google Shape;1937;p64">
              <a:extLst>
                <a:ext uri="{FF2B5EF4-FFF2-40B4-BE49-F238E27FC236}">
                  <a16:creationId xmlns="" xmlns:a16="http://schemas.microsoft.com/office/drawing/2014/main" id="{8BD4F22A-7F52-4891-BD61-8BFBF9E93536}"/>
                </a:ext>
              </a:extLst>
            </p:cNvPr>
            <p:cNvSpPr/>
            <p:nvPr/>
          </p:nvSpPr>
          <p:spPr>
            <a:xfrm>
              <a:off x="6426850" y="1596875"/>
              <a:ext cx="115150" cy="113250"/>
            </a:xfrm>
            <a:custGeom>
              <a:avLst/>
              <a:gdLst/>
              <a:ahLst/>
              <a:cxnLst/>
              <a:rect l="l" t="t" r="r" b="b"/>
              <a:pathLst>
                <a:path w="4606" h="4530" extrusionOk="0">
                  <a:moveTo>
                    <a:pt x="3473" y="1132"/>
                  </a:moveTo>
                  <a:lnTo>
                    <a:pt x="3473" y="3397"/>
                  </a:lnTo>
                  <a:lnTo>
                    <a:pt x="1133" y="3397"/>
                  </a:lnTo>
                  <a:lnTo>
                    <a:pt x="1133" y="1132"/>
                  </a:lnTo>
                  <a:close/>
                  <a:moveTo>
                    <a:pt x="565" y="0"/>
                  </a:moveTo>
                  <a:cubicBezTo>
                    <a:pt x="251" y="0"/>
                    <a:pt x="1" y="254"/>
                    <a:pt x="1" y="568"/>
                  </a:cubicBezTo>
                  <a:lnTo>
                    <a:pt x="1" y="3965"/>
                  </a:lnTo>
                  <a:cubicBezTo>
                    <a:pt x="1" y="4276"/>
                    <a:pt x="251" y="4529"/>
                    <a:pt x="565" y="4529"/>
                  </a:cubicBezTo>
                  <a:lnTo>
                    <a:pt x="4038" y="4529"/>
                  </a:lnTo>
                  <a:cubicBezTo>
                    <a:pt x="4352" y="4529"/>
                    <a:pt x="4605" y="4276"/>
                    <a:pt x="4605" y="3965"/>
                  </a:cubicBezTo>
                  <a:lnTo>
                    <a:pt x="4605" y="568"/>
                  </a:lnTo>
                  <a:cubicBezTo>
                    <a:pt x="4605" y="254"/>
                    <a:pt x="4352" y="0"/>
                    <a:pt x="40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79" name="Google Shape;1938;p64">
              <a:extLst>
                <a:ext uri="{FF2B5EF4-FFF2-40B4-BE49-F238E27FC236}">
                  <a16:creationId xmlns="" xmlns:a16="http://schemas.microsoft.com/office/drawing/2014/main" id="{861E950D-0258-4F91-ADB5-B3E186D00A00}"/>
                </a:ext>
              </a:extLst>
            </p:cNvPr>
            <p:cNvSpPr/>
            <p:nvPr/>
          </p:nvSpPr>
          <p:spPr>
            <a:xfrm>
              <a:off x="6485350" y="1796900"/>
              <a:ext cx="28325" cy="28325"/>
            </a:xfrm>
            <a:custGeom>
              <a:avLst/>
              <a:gdLst/>
              <a:ahLst/>
              <a:cxnLst/>
              <a:rect l="l" t="t" r="r" b="b"/>
              <a:pathLst>
                <a:path w="1133" h="1133" extrusionOk="0">
                  <a:moveTo>
                    <a:pt x="565" y="1"/>
                  </a:moveTo>
                  <a:cubicBezTo>
                    <a:pt x="251" y="1"/>
                    <a:pt x="1" y="254"/>
                    <a:pt x="1" y="568"/>
                  </a:cubicBezTo>
                  <a:cubicBezTo>
                    <a:pt x="1" y="879"/>
                    <a:pt x="251" y="1133"/>
                    <a:pt x="565" y="1133"/>
                  </a:cubicBezTo>
                  <a:cubicBezTo>
                    <a:pt x="879" y="1133"/>
                    <a:pt x="1133" y="879"/>
                    <a:pt x="1133" y="568"/>
                  </a:cubicBezTo>
                  <a:cubicBezTo>
                    <a:pt x="1133" y="254"/>
                    <a:pt x="879" y="1"/>
                    <a:pt x="5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80" name="Google Shape;1935;p64">
            <a:extLst>
              <a:ext uri="{FF2B5EF4-FFF2-40B4-BE49-F238E27FC236}">
                <a16:creationId xmlns="" xmlns:a16="http://schemas.microsoft.com/office/drawing/2014/main" id="{223F55EE-7E1C-49DD-B87E-C60C557808FF}"/>
              </a:ext>
            </a:extLst>
          </p:cNvPr>
          <p:cNvGrpSpPr/>
          <p:nvPr/>
        </p:nvGrpSpPr>
        <p:grpSpPr>
          <a:xfrm>
            <a:off x="2052722" y="4468068"/>
            <a:ext cx="216000" cy="216000"/>
            <a:chOff x="6238300" y="1426975"/>
            <a:chExt cx="489450" cy="483175"/>
          </a:xfrm>
          <a:solidFill>
            <a:schemeClr val="accent2"/>
          </a:solidFill>
        </p:grpSpPr>
        <p:sp>
          <p:nvSpPr>
            <p:cNvPr id="81" name="Google Shape;1936;p64">
              <a:extLst>
                <a:ext uri="{FF2B5EF4-FFF2-40B4-BE49-F238E27FC236}">
                  <a16:creationId xmlns="" xmlns:a16="http://schemas.microsoft.com/office/drawing/2014/main" id="{2A78AA6E-5CA9-433F-BC56-575D148A754F}"/>
                </a:ext>
              </a:extLst>
            </p:cNvPr>
            <p:cNvSpPr/>
            <p:nvPr/>
          </p:nvSpPr>
          <p:spPr>
            <a:xfrm>
              <a:off x="6238300" y="1426975"/>
              <a:ext cx="489450" cy="483175"/>
            </a:xfrm>
            <a:custGeom>
              <a:avLst/>
              <a:gdLst/>
              <a:ahLst/>
              <a:cxnLst/>
              <a:rect l="l" t="t" r="r" b="b"/>
              <a:pathLst>
                <a:path w="19578" h="19327" extrusionOk="0">
                  <a:moveTo>
                    <a:pt x="16109" y="2267"/>
                  </a:moveTo>
                  <a:lnTo>
                    <a:pt x="16109" y="4803"/>
                  </a:lnTo>
                  <a:lnTo>
                    <a:pt x="14977" y="3831"/>
                  </a:lnTo>
                  <a:lnTo>
                    <a:pt x="14977" y="2267"/>
                  </a:lnTo>
                  <a:close/>
                  <a:moveTo>
                    <a:pt x="9880" y="1135"/>
                  </a:moveTo>
                  <a:cubicBezTo>
                    <a:pt x="10011" y="1135"/>
                    <a:pt x="10142" y="1181"/>
                    <a:pt x="10248" y="1274"/>
                  </a:cubicBezTo>
                  <a:lnTo>
                    <a:pt x="18174" y="8067"/>
                  </a:lnTo>
                  <a:cubicBezTo>
                    <a:pt x="18413" y="8270"/>
                    <a:pt x="18440" y="8626"/>
                    <a:pt x="18238" y="8864"/>
                  </a:cubicBezTo>
                  <a:lnTo>
                    <a:pt x="18238" y="8861"/>
                  </a:lnTo>
                  <a:cubicBezTo>
                    <a:pt x="18129" y="8988"/>
                    <a:pt x="17972" y="9061"/>
                    <a:pt x="17809" y="9061"/>
                  </a:cubicBezTo>
                  <a:cubicBezTo>
                    <a:pt x="17673" y="9061"/>
                    <a:pt x="17540" y="9012"/>
                    <a:pt x="17440" y="8925"/>
                  </a:cubicBezTo>
                  <a:lnTo>
                    <a:pt x="10251" y="2762"/>
                  </a:lnTo>
                  <a:cubicBezTo>
                    <a:pt x="10145" y="2672"/>
                    <a:pt x="10014" y="2626"/>
                    <a:pt x="9883" y="2626"/>
                  </a:cubicBezTo>
                  <a:cubicBezTo>
                    <a:pt x="9751" y="2626"/>
                    <a:pt x="9620" y="2672"/>
                    <a:pt x="9514" y="2762"/>
                  </a:cubicBezTo>
                  <a:lnTo>
                    <a:pt x="2687" y="8553"/>
                  </a:lnTo>
                  <a:cubicBezTo>
                    <a:pt x="2657" y="8575"/>
                    <a:pt x="2633" y="8596"/>
                    <a:pt x="2609" y="8623"/>
                  </a:cubicBezTo>
                  <a:lnTo>
                    <a:pt x="2250" y="8925"/>
                  </a:lnTo>
                  <a:cubicBezTo>
                    <a:pt x="2142" y="9016"/>
                    <a:pt x="2012" y="9060"/>
                    <a:pt x="1882" y="9060"/>
                  </a:cubicBezTo>
                  <a:cubicBezTo>
                    <a:pt x="1723" y="9060"/>
                    <a:pt x="1565" y="8994"/>
                    <a:pt x="1452" y="8864"/>
                  </a:cubicBezTo>
                  <a:cubicBezTo>
                    <a:pt x="1250" y="8629"/>
                    <a:pt x="1274" y="8273"/>
                    <a:pt x="1510" y="8067"/>
                  </a:cubicBezTo>
                  <a:lnTo>
                    <a:pt x="9511" y="1274"/>
                  </a:lnTo>
                  <a:cubicBezTo>
                    <a:pt x="9617" y="1181"/>
                    <a:pt x="9748" y="1135"/>
                    <a:pt x="9880" y="1135"/>
                  </a:cubicBezTo>
                  <a:close/>
                  <a:moveTo>
                    <a:pt x="12147" y="13665"/>
                  </a:moveTo>
                  <a:lnTo>
                    <a:pt x="12147" y="18195"/>
                  </a:lnTo>
                  <a:lnTo>
                    <a:pt x="7543" y="18195"/>
                  </a:lnTo>
                  <a:lnTo>
                    <a:pt x="7543" y="13665"/>
                  </a:lnTo>
                  <a:close/>
                  <a:moveTo>
                    <a:pt x="9883" y="3937"/>
                  </a:moveTo>
                  <a:lnTo>
                    <a:pt x="16109" y="9275"/>
                  </a:lnTo>
                  <a:lnTo>
                    <a:pt x="16109" y="18195"/>
                  </a:lnTo>
                  <a:lnTo>
                    <a:pt x="13280" y="18195"/>
                  </a:lnTo>
                  <a:lnTo>
                    <a:pt x="13280" y="13101"/>
                  </a:lnTo>
                  <a:cubicBezTo>
                    <a:pt x="13280" y="12787"/>
                    <a:pt x="13026" y="12533"/>
                    <a:pt x="12712" y="12533"/>
                  </a:cubicBezTo>
                  <a:lnTo>
                    <a:pt x="6975" y="12533"/>
                  </a:lnTo>
                  <a:cubicBezTo>
                    <a:pt x="6661" y="12533"/>
                    <a:pt x="6410" y="12787"/>
                    <a:pt x="6410" y="13101"/>
                  </a:cubicBezTo>
                  <a:lnTo>
                    <a:pt x="6410" y="18195"/>
                  </a:lnTo>
                  <a:lnTo>
                    <a:pt x="3578" y="18195"/>
                  </a:lnTo>
                  <a:lnTo>
                    <a:pt x="3578" y="9281"/>
                  </a:lnTo>
                  <a:lnTo>
                    <a:pt x="9883" y="3937"/>
                  </a:lnTo>
                  <a:close/>
                  <a:moveTo>
                    <a:pt x="9883" y="0"/>
                  </a:moveTo>
                  <a:cubicBezTo>
                    <a:pt x="9489" y="0"/>
                    <a:pt x="9095" y="137"/>
                    <a:pt x="8778" y="410"/>
                  </a:cubicBezTo>
                  <a:lnTo>
                    <a:pt x="773" y="7204"/>
                  </a:lnTo>
                  <a:cubicBezTo>
                    <a:pt x="154" y="7738"/>
                    <a:pt x="0" y="8635"/>
                    <a:pt x="411" y="9345"/>
                  </a:cubicBezTo>
                  <a:cubicBezTo>
                    <a:pt x="720" y="9881"/>
                    <a:pt x="1289" y="10193"/>
                    <a:pt x="1882" y="10193"/>
                  </a:cubicBezTo>
                  <a:cubicBezTo>
                    <a:pt x="2070" y="10193"/>
                    <a:pt x="2261" y="10162"/>
                    <a:pt x="2446" y="10096"/>
                  </a:cubicBezTo>
                  <a:lnTo>
                    <a:pt x="2446" y="18762"/>
                  </a:lnTo>
                  <a:cubicBezTo>
                    <a:pt x="2446" y="19073"/>
                    <a:pt x="2699" y="19327"/>
                    <a:pt x="3010" y="19327"/>
                  </a:cubicBezTo>
                  <a:lnTo>
                    <a:pt x="16673" y="19327"/>
                  </a:lnTo>
                  <a:cubicBezTo>
                    <a:pt x="16987" y="19327"/>
                    <a:pt x="17241" y="19073"/>
                    <a:pt x="17241" y="18762"/>
                  </a:cubicBezTo>
                  <a:lnTo>
                    <a:pt x="17241" y="10096"/>
                  </a:lnTo>
                  <a:cubicBezTo>
                    <a:pt x="17431" y="10163"/>
                    <a:pt x="17623" y="10195"/>
                    <a:pt x="17809" y="10195"/>
                  </a:cubicBezTo>
                  <a:cubicBezTo>
                    <a:pt x="18756" y="10195"/>
                    <a:pt x="19578" y="9388"/>
                    <a:pt x="19500" y="8363"/>
                  </a:cubicBezTo>
                  <a:cubicBezTo>
                    <a:pt x="19466" y="7913"/>
                    <a:pt x="19255" y="7497"/>
                    <a:pt x="18914" y="7204"/>
                  </a:cubicBezTo>
                  <a:lnTo>
                    <a:pt x="17241" y="5770"/>
                  </a:lnTo>
                  <a:lnTo>
                    <a:pt x="17241" y="1702"/>
                  </a:lnTo>
                  <a:cubicBezTo>
                    <a:pt x="17241" y="1388"/>
                    <a:pt x="16987" y="1135"/>
                    <a:pt x="16676" y="1135"/>
                  </a:cubicBezTo>
                  <a:lnTo>
                    <a:pt x="14412" y="1135"/>
                  </a:lnTo>
                  <a:cubicBezTo>
                    <a:pt x="14098" y="1135"/>
                    <a:pt x="13844" y="1388"/>
                    <a:pt x="13844" y="1702"/>
                  </a:cubicBezTo>
                  <a:lnTo>
                    <a:pt x="13844" y="2862"/>
                  </a:lnTo>
                  <a:lnTo>
                    <a:pt x="10988" y="410"/>
                  </a:lnTo>
                  <a:cubicBezTo>
                    <a:pt x="10671" y="137"/>
                    <a:pt x="10277" y="0"/>
                    <a:pt x="98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82" name="Google Shape;1937;p64">
              <a:extLst>
                <a:ext uri="{FF2B5EF4-FFF2-40B4-BE49-F238E27FC236}">
                  <a16:creationId xmlns="" xmlns:a16="http://schemas.microsoft.com/office/drawing/2014/main" id="{CA4523AB-8B0F-41BA-885B-DCD62DB473D8}"/>
                </a:ext>
              </a:extLst>
            </p:cNvPr>
            <p:cNvSpPr/>
            <p:nvPr/>
          </p:nvSpPr>
          <p:spPr>
            <a:xfrm>
              <a:off x="6426850" y="1596875"/>
              <a:ext cx="115150" cy="113250"/>
            </a:xfrm>
            <a:custGeom>
              <a:avLst/>
              <a:gdLst/>
              <a:ahLst/>
              <a:cxnLst/>
              <a:rect l="l" t="t" r="r" b="b"/>
              <a:pathLst>
                <a:path w="4606" h="4530" extrusionOk="0">
                  <a:moveTo>
                    <a:pt x="3473" y="1132"/>
                  </a:moveTo>
                  <a:lnTo>
                    <a:pt x="3473" y="3397"/>
                  </a:lnTo>
                  <a:lnTo>
                    <a:pt x="1133" y="3397"/>
                  </a:lnTo>
                  <a:lnTo>
                    <a:pt x="1133" y="1132"/>
                  </a:lnTo>
                  <a:close/>
                  <a:moveTo>
                    <a:pt x="565" y="0"/>
                  </a:moveTo>
                  <a:cubicBezTo>
                    <a:pt x="251" y="0"/>
                    <a:pt x="1" y="254"/>
                    <a:pt x="1" y="568"/>
                  </a:cubicBezTo>
                  <a:lnTo>
                    <a:pt x="1" y="3965"/>
                  </a:lnTo>
                  <a:cubicBezTo>
                    <a:pt x="1" y="4276"/>
                    <a:pt x="251" y="4529"/>
                    <a:pt x="565" y="4529"/>
                  </a:cubicBezTo>
                  <a:lnTo>
                    <a:pt x="4038" y="4529"/>
                  </a:lnTo>
                  <a:cubicBezTo>
                    <a:pt x="4352" y="4529"/>
                    <a:pt x="4605" y="4276"/>
                    <a:pt x="4605" y="3965"/>
                  </a:cubicBezTo>
                  <a:lnTo>
                    <a:pt x="4605" y="568"/>
                  </a:lnTo>
                  <a:cubicBezTo>
                    <a:pt x="4605" y="254"/>
                    <a:pt x="4352" y="0"/>
                    <a:pt x="40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83" name="Google Shape;1938;p64">
              <a:extLst>
                <a:ext uri="{FF2B5EF4-FFF2-40B4-BE49-F238E27FC236}">
                  <a16:creationId xmlns="" xmlns:a16="http://schemas.microsoft.com/office/drawing/2014/main" id="{2F2A39C8-512A-4F40-8392-6264036446A3}"/>
                </a:ext>
              </a:extLst>
            </p:cNvPr>
            <p:cNvSpPr/>
            <p:nvPr/>
          </p:nvSpPr>
          <p:spPr>
            <a:xfrm>
              <a:off x="6485350" y="1796900"/>
              <a:ext cx="28325" cy="28325"/>
            </a:xfrm>
            <a:custGeom>
              <a:avLst/>
              <a:gdLst/>
              <a:ahLst/>
              <a:cxnLst/>
              <a:rect l="l" t="t" r="r" b="b"/>
              <a:pathLst>
                <a:path w="1133" h="1133" extrusionOk="0">
                  <a:moveTo>
                    <a:pt x="565" y="1"/>
                  </a:moveTo>
                  <a:cubicBezTo>
                    <a:pt x="251" y="1"/>
                    <a:pt x="1" y="254"/>
                    <a:pt x="1" y="568"/>
                  </a:cubicBezTo>
                  <a:cubicBezTo>
                    <a:pt x="1" y="879"/>
                    <a:pt x="251" y="1133"/>
                    <a:pt x="565" y="1133"/>
                  </a:cubicBezTo>
                  <a:cubicBezTo>
                    <a:pt x="879" y="1133"/>
                    <a:pt x="1133" y="879"/>
                    <a:pt x="1133" y="568"/>
                  </a:cubicBezTo>
                  <a:cubicBezTo>
                    <a:pt x="1133" y="254"/>
                    <a:pt x="879" y="1"/>
                    <a:pt x="5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94" name="Google Shape;1935;p64">
            <a:extLst>
              <a:ext uri="{FF2B5EF4-FFF2-40B4-BE49-F238E27FC236}">
                <a16:creationId xmlns="" xmlns:a16="http://schemas.microsoft.com/office/drawing/2014/main" id="{338ED4F4-48B0-4D0B-B577-EFA73F2CB56F}"/>
              </a:ext>
            </a:extLst>
          </p:cNvPr>
          <p:cNvGrpSpPr/>
          <p:nvPr/>
        </p:nvGrpSpPr>
        <p:grpSpPr>
          <a:xfrm>
            <a:off x="6629715" y="629921"/>
            <a:ext cx="144000" cy="144000"/>
            <a:chOff x="6238300" y="1426975"/>
            <a:chExt cx="489450" cy="483175"/>
          </a:xfrm>
          <a:solidFill>
            <a:schemeClr val="accent5">
              <a:lumMod val="50000"/>
            </a:schemeClr>
          </a:solidFill>
        </p:grpSpPr>
        <p:sp>
          <p:nvSpPr>
            <p:cNvPr id="95" name="Google Shape;1936;p64">
              <a:extLst>
                <a:ext uri="{FF2B5EF4-FFF2-40B4-BE49-F238E27FC236}">
                  <a16:creationId xmlns="" xmlns:a16="http://schemas.microsoft.com/office/drawing/2014/main" id="{4283B047-371C-4025-BA27-9E9055312361}"/>
                </a:ext>
              </a:extLst>
            </p:cNvPr>
            <p:cNvSpPr/>
            <p:nvPr/>
          </p:nvSpPr>
          <p:spPr>
            <a:xfrm>
              <a:off x="6238300" y="1426975"/>
              <a:ext cx="489450" cy="483175"/>
            </a:xfrm>
            <a:custGeom>
              <a:avLst/>
              <a:gdLst/>
              <a:ahLst/>
              <a:cxnLst/>
              <a:rect l="l" t="t" r="r" b="b"/>
              <a:pathLst>
                <a:path w="19578" h="19327" extrusionOk="0">
                  <a:moveTo>
                    <a:pt x="16109" y="2267"/>
                  </a:moveTo>
                  <a:lnTo>
                    <a:pt x="16109" y="4803"/>
                  </a:lnTo>
                  <a:lnTo>
                    <a:pt x="14977" y="3831"/>
                  </a:lnTo>
                  <a:lnTo>
                    <a:pt x="14977" y="2267"/>
                  </a:lnTo>
                  <a:close/>
                  <a:moveTo>
                    <a:pt x="9880" y="1135"/>
                  </a:moveTo>
                  <a:cubicBezTo>
                    <a:pt x="10011" y="1135"/>
                    <a:pt x="10142" y="1181"/>
                    <a:pt x="10248" y="1274"/>
                  </a:cubicBezTo>
                  <a:lnTo>
                    <a:pt x="18174" y="8067"/>
                  </a:lnTo>
                  <a:cubicBezTo>
                    <a:pt x="18413" y="8270"/>
                    <a:pt x="18440" y="8626"/>
                    <a:pt x="18238" y="8864"/>
                  </a:cubicBezTo>
                  <a:lnTo>
                    <a:pt x="18238" y="8861"/>
                  </a:lnTo>
                  <a:cubicBezTo>
                    <a:pt x="18129" y="8988"/>
                    <a:pt x="17972" y="9061"/>
                    <a:pt x="17809" y="9061"/>
                  </a:cubicBezTo>
                  <a:cubicBezTo>
                    <a:pt x="17673" y="9061"/>
                    <a:pt x="17540" y="9012"/>
                    <a:pt x="17440" y="8925"/>
                  </a:cubicBezTo>
                  <a:lnTo>
                    <a:pt x="10251" y="2762"/>
                  </a:lnTo>
                  <a:cubicBezTo>
                    <a:pt x="10145" y="2672"/>
                    <a:pt x="10014" y="2626"/>
                    <a:pt x="9883" y="2626"/>
                  </a:cubicBezTo>
                  <a:cubicBezTo>
                    <a:pt x="9751" y="2626"/>
                    <a:pt x="9620" y="2672"/>
                    <a:pt x="9514" y="2762"/>
                  </a:cubicBezTo>
                  <a:lnTo>
                    <a:pt x="2687" y="8553"/>
                  </a:lnTo>
                  <a:cubicBezTo>
                    <a:pt x="2657" y="8575"/>
                    <a:pt x="2633" y="8596"/>
                    <a:pt x="2609" y="8623"/>
                  </a:cubicBezTo>
                  <a:lnTo>
                    <a:pt x="2250" y="8925"/>
                  </a:lnTo>
                  <a:cubicBezTo>
                    <a:pt x="2142" y="9016"/>
                    <a:pt x="2012" y="9060"/>
                    <a:pt x="1882" y="9060"/>
                  </a:cubicBezTo>
                  <a:cubicBezTo>
                    <a:pt x="1723" y="9060"/>
                    <a:pt x="1565" y="8994"/>
                    <a:pt x="1452" y="8864"/>
                  </a:cubicBezTo>
                  <a:cubicBezTo>
                    <a:pt x="1250" y="8629"/>
                    <a:pt x="1274" y="8273"/>
                    <a:pt x="1510" y="8067"/>
                  </a:cubicBezTo>
                  <a:lnTo>
                    <a:pt x="9511" y="1274"/>
                  </a:lnTo>
                  <a:cubicBezTo>
                    <a:pt x="9617" y="1181"/>
                    <a:pt x="9748" y="1135"/>
                    <a:pt x="9880" y="1135"/>
                  </a:cubicBezTo>
                  <a:close/>
                  <a:moveTo>
                    <a:pt x="12147" y="13665"/>
                  </a:moveTo>
                  <a:lnTo>
                    <a:pt x="12147" y="18195"/>
                  </a:lnTo>
                  <a:lnTo>
                    <a:pt x="7543" y="18195"/>
                  </a:lnTo>
                  <a:lnTo>
                    <a:pt x="7543" y="13665"/>
                  </a:lnTo>
                  <a:close/>
                  <a:moveTo>
                    <a:pt x="9883" y="3937"/>
                  </a:moveTo>
                  <a:lnTo>
                    <a:pt x="16109" y="9275"/>
                  </a:lnTo>
                  <a:lnTo>
                    <a:pt x="16109" y="18195"/>
                  </a:lnTo>
                  <a:lnTo>
                    <a:pt x="13280" y="18195"/>
                  </a:lnTo>
                  <a:lnTo>
                    <a:pt x="13280" y="13101"/>
                  </a:lnTo>
                  <a:cubicBezTo>
                    <a:pt x="13280" y="12787"/>
                    <a:pt x="13026" y="12533"/>
                    <a:pt x="12712" y="12533"/>
                  </a:cubicBezTo>
                  <a:lnTo>
                    <a:pt x="6975" y="12533"/>
                  </a:lnTo>
                  <a:cubicBezTo>
                    <a:pt x="6661" y="12533"/>
                    <a:pt x="6410" y="12787"/>
                    <a:pt x="6410" y="13101"/>
                  </a:cubicBezTo>
                  <a:lnTo>
                    <a:pt x="6410" y="18195"/>
                  </a:lnTo>
                  <a:lnTo>
                    <a:pt x="3578" y="18195"/>
                  </a:lnTo>
                  <a:lnTo>
                    <a:pt x="3578" y="9281"/>
                  </a:lnTo>
                  <a:lnTo>
                    <a:pt x="9883" y="3937"/>
                  </a:lnTo>
                  <a:close/>
                  <a:moveTo>
                    <a:pt x="9883" y="0"/>
                  </a:moveTo>
                  <a:cubicBezTo>
                    <a:pt x="9489" y="0"/>
                    <a:pt x="9095" y="137"/>
                    <a:pt x="8778" y="410"/>
                  </a:cubicBezTo>
                  <a:lnTo>
                    <a:pt x="773" y="7204"/>
                  </a:lnTo>
                  <a:cubicBezTo>
                    <a:pt x="154" y="7738"/>
                    <a:pt x="0" y="8635"/>
                    <a:pt x="411" y="9345"/>
                  </a:cubicBezTo>
                  <a:cubicBezTo>
                    <a:pt x="720" y="9881"/>
                    <a:pt x="1289" y="10193"/>
                    <a:pt x="1882" y="10193"/>
                  </a:cubicBezTo>
                  <a:cubicBezTo>
                    <a:pt x="2070" y="10193"/>
                    <a:pt x="2261" y="10162"/>
                    <a:pt x="2446" y="10096"/>
                  </a:cubicBezTo>
                  <a:lnTo>
                    <a:pt x="2446" y="18762"/>
                  </a:lnTo>
                  <a:cubicBezTo>
                    <a:pt x="2446" y="19073"/>
                    <a:pt x="2699" y="19327"/>
                    <a:pt x="3010" y="19327"/>
                  </a:cubicBezTo>
                  <a:lnTo>
                    <a:pt x="16673" y="19327"/>
                  </a:lnTo>
                  <a:cubicBezTo>
                    <a:pt x="16987" y="19327"/>
                    <a:pt x="17241" y="19073"/>
                    <a:pt x="17241" y="18762"/>
                  </a:cubicBezTo>
                  <a:lnTo>
                    <a:pt x="17241" y="10096"/>
                  </a:lnTo>
                  <a:cubicBezTo>
                    <a:pt x="17431" y="10163"/>
                    <a:pt x="17623" y="10195"/>
                    <a:pt x="17809" y="10195"/>
                  </a:cubicBezTo>
                  <a:cubicBezTo>
                    <a:pt x="18756" y="10195"/>
                    <a:pt x="19578" y="9388"/>
                    <a:pt x="19500" y="8363"/>
                  </a:cubicBezTo>
                  <a:cubicBezTo>
                    <a:pt x="19466" y="7913"/>
                    <a:pt x="19255" y="7497"/>
                    <a:pt x="18914" y="7204"/>
                  </a:cubicBezTo>
                  <a:lnTo>
                    <a:pt x="17241" y="5770"/>
                  </a:lnTo>
                  <a:lnTo>
                    <a:pt x="17241" y="1702"/>
                  </a:lnTo>
                  <a:cubicBezTo>
                    <a:pt x="17241" y="1388"/>
                    <a:pt x="16987" y="1135"/>
                    <a:pt x="16676" y="1135"/>
                  </a:cubicBezTo>
                  <a:lnTo>
                    <a:pt x="14412" y="1135"/>
                  </a:lnTo>
                  <a:cubicBezTo>
                    <a:pt x="14098" y="1135"/>
                    <a:pt x="13844" y="1388"/>
                    <a:pt x="13844" y="1702"/>
                  </a:cubicBezTo>
                  <a:lnTo>
                    <a:pt x="13844" y="2862"/>
                  </a:lnTo>
                  <a:lnTo>
                    <a:pt x="10988" y="410"/>
                  </a:lnTo>
                  <a:cubicBezTo>
                    <a:pt x="10671" y="137"/>
                    <a:pt x="10277" y="0"/>
                    <a:pt x="98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96" name="Google Shape;1937;p64">
              <a:extLst>
                <a:ext uri="{FF2B5EF4-FFF2-40B4-BE49-F238E27FC236}">
                  <a16:creationId xmlns="" xmlns:a16="http://schemas.microsoft.com/office/drawing/2014/main" id="{C1197113-254E-4FD9-8D08-FD1031F1FB8C}"/>
                </a:ext>
              </a:extLst>
            </p:cNvPr>
            <p:cNvSpPr/>
            <p:nvPr/>
          </p:nvSpPr>
          <p:spPr>
            <a:xfrm>
              <a:off x="6426850" y="1596875"/>
              <a:ext cx="115150" cy="113250"/>
            </a:xfrm>
            <a:custGeom>
              <a:avLst/>
              <a:gdLst/>
              <a:ahLst/>
              <a:cxnLst/>
              <a:rect l="l" t="t" r="r" b="b"/>
              <a:pathLst>
                <a:path w="4606" h="4530" extrusionOk="0">
                  <a:moveTo>
                    <a:pt x="3473" y="1132"/>
                  </a:moveTo>
                  <a:lnTo>
                    <a:pt x="3473" y="3397"/>
                  </a:lnTo>
                  <a:lnTo>
                    <a:pt x="1133" y="3397"/>
                  </a:lnTo>
                  <a:lnTo>
                    <a:pt x="1133" y="1132"/>
                  </a:lnTo>
                  <a:close/>
                  <a:moveTo>
                    <a:pt x="565" y="0"/>
                  </a:moveTo>
                  <a:cubicBezTo>
                    <a:pt x="251" y="0"/>
                    <a:pt x="1" y="254"/>
                    <a:pt x="1" y="568"/>
                  </a:cubicBezTo>
                  <a:lnTo>
                    <a:pt x="1" y="3965"/>
                  </a:lnTo>
                  <a:cubicBezTo>
                    <a:pt x="1" y="4276"/>
                    <a:pt x="251" y="4529"/>
                    <a:pt x="565" y="4529"/>
                  </a:cubicBezTo>
                  <a:lnTo>
                    <a:pt x="4038" y="4529"/>
                  </a:lnTo>
                  <a:cubicBezTo>
                    <a:pt x="4352" y="4529"/>
                    <a:pt x="4605" y="4276"/>
                    <a:pt x="4605" y="3965"/>
                  </a:cubicBezTo>
                  <a:lnTo>
                    <a:pt x="4605" y="568"/>
                  </a:lnTo>
                  <a:cubicBezTo>
                    <a:pt x="4605" y="254"/>
                    <a:pt x="4352" y="0"/>
                    <a:pt x="40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97" name="Google Shape;1938;p64">
              <a:extLst>
                <a:ext uri="{FF2B5EF4-FFF2-40B4-BE49-F238E27FC236}">
                  <a16:creationId xmlns="" xmlns:a16="http://schemas.microsoft.com/office/drawing/2014/main" id="{3845F60E-935E-4ECB-BBB5-24EB877E8C57}"/>
                </a:ext>
              </a:extLst>
            </p:cNvPr>
            <p:cNvSpPr/>
            <p:nvPr/>
          </p:nvSpPr>
          <p:spPr>
            <a:xfrm>
              <a:off x="6485350" y="1796900"/>
              <a:ext cx="28325" cy="28325"/>
            </a:xfrm>
            <a:custGeom>
              <a:avLst/>
              <a:gdLst/>
              <a:ahLst/>
              <a:cxnLst/>
              <a:rect l="l" t="t" r="r" b="b"/>
              <a:pathLst>
                <a:path w="1133" h="1133" extrusionOk="0">
                  <a:moveTo>
                    <a:pt x="565" y="1"/>
                  </a:moveTo>
                  <a:cubicBezTo>
                    <a:pt x="251" y="1"/>
                    <a:pt x="1" y="254"/>
                    <a:pt x="1" y="568"/>
                  </a:cubicBezTo>
                  <a:cubicBezTo>
                    <a:pt x="1" y="879"/>
                    <a:pt x="251" y="1133"/>
                    <a:pt x="565" y="1133"/>
                  </a:cubicBezTo>
                  <a:cubicBezTo>
                    <a:pt x="879" y="1133"/>
                    <a:pt x="1133" y="879"/>
                    <a:pt x="1133" y="568"/>
                  </a:cubicBezTo>
                  <a:cubicBezTo>
                    <a:pt x="1133" y="254"/>
                    <a:pt x="879" y="1"/>
                    <a:pt x="5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cxnSp>
        <p:nvCxnSpPr>
          <p:cNvPr id="100" name="직선 화살표 연결선 99">
            <a:extLst>
              <a:ext uri="{FF2B5EF4-FFF2-40B4-BE49-F238E27FC236}">
                <a16:creationId xmlns="" xmlns:a16="http://schemas.microsoft.com/office/drawing/2014/main" id="{B3641AD7-D20C-445A-8977-A47951983E67}"/>
              </a:ext>
            </a:extLst>
          </p:cNvPr>
          <p:cNvCxnSpPr>
            <a:cxnSpLocks/>
          </p:cNvCxnSpPr>
          <p:nvPr/>
        </p:nvCxnSpPr>
        <p:spPr>
          <a:xfrm>
            <a:off x="1768169" y="2571750"/>
            <a:ext cx="0" cy="718819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직선 화살표 연결선 100">
            <a:extLst>
              <a:ext uri="{FF2B5EF4-FFF2-40B4-BE49-F238E27FC236}">
                <a16:creationId xmlns="" xmlns:a16="http://schemas.microsoft.com/office/drawing/2014/main" id="{43B1023E-50C2-42D6-8F54-EF3FC79BB105}"/>
              </a:ext>
            </a:extLst>
          </p:cNvPr>
          <p:cNvCxnSpPr>
            <a:cxnSpLocks/>
          </p:cNvCxnSpPr>
          <p:nvPr/>
        </p:nvCxnSpPr>
        <p:spPr>
          <a:xfrm flipH="1">
            <a:off x="1766224" y="3806496"/>
            <a:ext cx="7380" cy="591203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" name="직선 화살표 연결선 105">
            <a:extLst>
              <a:ext uri="{FF2B5EF4-FFF2-40B4-BE49-F238E27FC236}">
                <a16:creationId xmlns="" xmlns:a16="http://schemas.microsoft.com/office/drawing/2014/main" id="{1BC7D106-1A4E-4494-B39C-BC996502AC49}"/>
              </a:ext>
            </a:extLst>
          </p:cNvPr>
          <p:cNvCxnSpPr>
            <a:cxnSpLocks/>
          </p:cNvCxnSpPr>
          <p:nvPr/>
        </p:nvCxnSpPr>
        <p:spPr>
          <a:xfrm>
            <a:off x="1768169" y="2580133"/>
            <a:ext cx="394592" cy="1798516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직선 화살표 연결선 106">
            <a:extLst>
              <a:ext uri="{FF2B5EF4-FFF2-40B4-BE49-F238E27FC236}">
                <a16:creationId xmlns="" xmlns:a16="http://schemas.microsoft.com/office/drawing/2014/main" id="{1270A0C9-A897-4118-B1CD-8D4F59887CBD}"/>
              </a:ext>
            </a:extLst>
          </p:cNvPr>
          <p:cNvCxnSpPr>
            <a:cxnSpLocks/>
          </p:cNvCxnSpPr>
          <p:nvPr/>
        </p:nvCxnSpPr>
        <p:spPr>
          <a:xfrm>
            <a:off x="2155485" y="1484892"/>
            <a:ext cx="393061" cy="2893757"/>
          </a:xfrm>
          <a:prstGeom prst="straightConnector1">
            <a:avLst/>
          </a:prstGeom>
          <a:ln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직선 화살표 연결선 136">
            <a:extLst>
              <a:ext uri="{FF2B5EF4-FFF2-40B4-BE49-F238E27FC236}">
                <a16:creationId xmlns="" xmlns:a16="http://schemas.microsoft.com/office/drawing/2014/main" id="{C2E85C9C-1746-450B-91D0-045BD20A6C8B}"/>
              </a:ext>
            </a:extLst>
          </p:cNvPr>
          <p:cNvCxnSpPr>
            <a:cxnSpLocks/>
          </p:cNvCxnSpPr>
          <p:nvPr/>
        </p:nvCxnSpPr>
        <p:spPr>
          <a:xfrm>
            <a:off x="2157107" y="1472722"/>
            <a:ext cx="1945" cy="1817847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직선 화살표 연결선 138">
            <a:extLst>
              <a:ext uri="{FF2B5EF4-FFF2-40B4-BE49-F238E27FC236}">
                <a16:creationId xmlns="" xmlns:a16="http://schemas.microsoft.com/office/drawing/2014/main" id="{3DE33B50-A336-4BC3-8F60-146F2E47BDB7}"/>
              </a:ext>
            </a:extLst>
          </p:cNvPr>
          <p:cNvCxnSpPr>
            <a:cxnSpLocks/>
          </p:cNvCxnSpPr>
          <p:nvPr/>
        </p:nvCxnSpPr>
        <p:spPr>
          <a:xfrm flipH="1">
            <a:off x="1768170" y="1484892"/>
            <a:ext cx="387315" cy="731764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54" name="Google Shape;1935;p64">
            <a:extLst>
              <a:ext uri="{FF2B5EF4-FFF2-40B4-BE49-F238E27FC236}">
                <a16:creationId xmlns="" xmlns:a16="http://schemas.microsoft.com/office/drawing/2014/main" id="{5E70BD5C-2402-464B-9A2D-876D766A7C6A}"/>
              </a:ext>
            </a:extLst>
          </p:cNvPr>
          <p:cNvGrpSpPr/>
          <p:nvPr/>
        </p:nvGrpSpPr>
        <p:grpSpPr>
          <a:xfrm>
            <a:off x="2054761" y="1179473"/>
            <a:ext cx="216000" cy="216000"/>
            <a:chOff x="6238300" y="1426975"/>
            <a:chExt cx="489450" cy="483175"/>
          </a:xfrm>
        </p:grpSpPr>
        <p:sp>
          <p:nvSpPr>
            <p:cNvPr id="255" name="Google Shape;1936;p64">
              <a:extLst>
                <a:ext uri="{FF2B5EF4-FFF2-40B4-BE49-F238E27FC236}">
                  <a16:creationId xmlns="" xmlns:a16="http://schemas.microsoft.com/office/drawing/2014/main" id="{8C61A36D-FEC3-4AFD-A7E4-C20648F51AD3}"/>
                </a:ext>
              </a:extLst>
            </p:cNvPr>
            <p:cNvSpPr/>
            <p:nvPr/>
          </p:nvSpPr>
          <p:spPr>
            <a:xfrm>
              <a:off x="6238300" y="1426975"/>
              <a:ext cx="489450" cy="483175"/>
            </a:xfrm>
            <a:custGeom>
              <a:avLst/>
              <a:gdLst/>
              <a:ahLst/>
              <a:cxnLst/>
              <a:rect l="l" t="t" r="r" b="b"/>
              <a:pathLst>
                <a:path w="19578" h="19327" extrusionOk="0">
                  <a:moveTo>
                    <a:pt x="16109" y="2267"/>
                  </a:moveTo>
                  <a:lnTo>
                    <a:pt x="16109" y="4803"/>
                  </a:lnTo>
                  <a:lnTo>
                    <a:pt x="14977" y="3831"/>
                  </a:lnTo>
                  <a:lnTo>
                    <a:pt x="14977" y="2267"/>
                  </a:lnTo>
                  <a:close/>
                  <a:moveTo>
                    <a:pt x="9880" y="1135"/>
                  </a:moveTo>
                  <a:cubicBezTo>
                    <a:pt x="10011" y="1135"/>
                    <a:pt x="10142" y="1181"/>
                    <a:pt x="10248" y="1274"/>
                  </a:cubicBezTo>
                  <a:lnTo>
                    <a:pt x="18174" y="8067"/>
                  </a:lnTo>
                  <a:cubicBezTo>
                    <a:pt x="18413" y="8270"/>
                    <a:pt x="18440" y="8626"/>
                    <a:pt x="18238" y="8864"/>
                  </a:cubicBezTo>
                  <a:lnTo>
                    <a:pt x="18238" y="8861"/>
                  </a:lnTo>
                  <a:cubicBezTo>
                    <a:pt x="18129" y="8988"/>
                    <a:pt x="17972" y="9061"/>
                    <a:pt x="17809" y="9061"/>
                  </a:cubicBezTo>
                  <a:cubicBezTo>
                    <a:pt x="17673" y="9061"/>
                    <a:pt x="17540" y="9012"/>
                    <a:pt x="17440" y="8925"/>
                  </a:cubicBezTo>
                  <a:lnTo>
                    <a:pt x="10251" y="2762"/>
                  </a:lnTo>
                  <a:cubicBezTo>
                    <a:pt x="10145" y="2672"/>
                    <a:pt x="10014" y="2626"/>
                    <a:pt x="9883" y="2626"/>
                  </a:cubicBezTo>
                  <a:cubicBezTo>
                    <a:pt x="9751" y="2626"/>
                    <a:pt x="9620" y="2672"/>
                    <a:pt x="9514" y="2762"/>
                  </a:cubicBezTo>
                  <a:lnTo>
                    <a:pt x="2687" y="8553"/>
                  </a:lnTo>
                  <a:cubicBezTo>
                    <a:pt x="2657" y="8575"/>
                    <a:pt x="2633" y="8596"/>
                    <a:pt x="2609" y="8623"/>
                  </a:cubicBezTo>
                  <a:lnTo>
                    <a:pt x="2250" y="8925"/>
                  </a:lnTo>
                  <a:cubicBezTo>
                    <a:pt x="2142" y="9016"/>
                    <a:pt x="2012" y="9060"/>
                    <a:pt x="1882" y="9060"/>
                  </a:cubicBezTo>
                  <a:cubicBezTo>
                    <a:pt x="1723" y="9060"/>
                    <a:pt x="1565" y="8994"/>
                    <a:pt x="1452" y="8864"/>
                  </a:cubicBezTo>
                  <a:cubicBezTo>
                    <a:pt x="1250" y="8629"/>
                    <a:pt x="1274" y="8273"/>
                    <a:pt x="1510" y="8067"/>
                  </a:cubicBezTo>
                  <a:lnTo>
                    <a:pt x="9511" y="1274"/>
                  </a:lnTo>
                  <a:cubicBezTo>
                    <a:pt x="9617" y="1181"/>
                    <a:pt x="9748" y="1135"/>
                    <a:pt x="9880" y="1135"/>
                  </a:cubicBezTo>
                  <a:close/>
                  <a:moveTo>
                    <a:pt x="12147" y="13665"/>
                  </a:moveTo>
                  <a:lnTo>
                    <a:pt x="12147" y="18195"/>
                  </a:lnTo>
                  <a:lnTo>
                    <a:pt x="7543" y="18195"/>
                  </a:lnTo>
                  <a:lnTo>
                    <a:pt x="7543" y="13665"/>
                  </a:lnTo>
                  <a:close/>
                  <a:moveTo>
                    <a:pt x="9883" y="3937"/>
                  </a:moveTo>
                  <a:lnTo>
                    <a:pt x="16109" y="9275"/>
                  </a:lnTo>
                  <a:lnTo>
                    <a:pt x="16109" y="18195"/>
                  </a:lnTo>
                  <a:lnTo>
                    <a:pt x="13280" y="18195"/>
                  </a:lnTo>
                  <a:lnTo>
                    <a:pt x="13280" y="13101"/>
                  </a:lnTo>
                  <a:cubicBezTo>
                    <a:pt x="13280" y="12787"/>
                    <a:pt x="13026" y="12533"/>
                    <a:pt x="12712" y="12533"/>
                  </a:cubicBezTo>
                  <a:lnTo>
                    <a:pt x="6975" y="12533"/>
                  </a:lnTo>
                  <a:cubicBezTo>
                    <a:pt x="6661" y="12533"/>
                    <a:pt x="6410" y="12787"/>
                    <a:pt x="6410" y="13101"/>
                  </a:cubicBezTo>
                  <a:lnTo>
                    <a:pt x="6410" y="18195"/>
                  </a:lnTo>
                  <a:lnTo>
                    <a:pt x="3578" y="18195"/>
                  </a:lnTo>
                  <a:lnTo>
                    <a:pt x="3578" y="9281"/>
                  </a:lnTo>
                  <a:lnTo>
                    <a:pt x="9883" y="3937"/>
                  </a:lnTo>
                  <a:close/>
                  <a:moveTo>
                    <a:pt x="9883" y="0"/>
                  </a:moveTo>
                  <a:cubicBezTo>
                    <a:pt x="9489" y="0"/>
                    <a:pt x="9095" y="137"/>
                    <a:pt x="8778" y="410"/>
                  </a:cubicBezTo>
                  <a:lnTo>
                    <a:pt x="773" y="7204"/>
                  </a:lnTo>
                  <a:cubicBezTo>
                    <a:pt x="154" y="7738"/>
                    <a:pt x="0" y="8635"/>
                    <a:pt x="411" y="9345"/>
                  </a:cubicBezTo>
                  <a:cubicBezTo>
                    <a:pt x="720" y="9881"/>
                    <a:pt x="1289" y="10193"/>
                    <a:pt x="1882" y="10193"/>
                  </a:cubicBezTo>
                  <a:cubicBezTo>
                    <a:pt x="2070" y="10193"/>
                    <a:pt x="2261" y="10162"/>
                    <a:pt x="2446" y="10096"/>
                  </a:cubicBezTo>
                  <a:lnTo>
                    <a:pt x="2446" y="18762"/>
                  </a:lnTo>
                  <a:cubicBezTo>
                    <a:pt x="2446" y="19073"/>
                    <a:pt x="2699" y="19327"/>
                    <a:pt x="3010" y="19327"/>
                  </a:cubicBezTo>
                  <a:lnTo>
                    <a:pt x="16673" y="19327"/>
                  </a:lnTo>
                  <a:cubicBezTo>
                    <a:pt x="16987" y="19327"/>
                    <a:pt x="17241" y="19073"/>
                    <a:pt x="17241" y="18762"/>
                  </a:cubicBezTo>
                  <a:lnTo>
                    <a:pt x="17241" y="10096"/>
                  </a:lnTo>
                  <a:cubicBezTo>
                    <a:pt x="17431" y="10163"/>
                    <a:pt x="17623" y="10195"/>
                    <a:pt x="17809" y="10195"/>
                  </a:cubicBezTo>
                  <a:cubicBezTo>
                    <a:pt x="18756" y="10195"/>
                    <a:pt x="19578" y="9388"/>
                    <a:pt x="19500" y="8363"/>
                  </a:cubicBezTo>
                  <a:cubicBezTo>
                    <a:pt x="19466" y="7913"/>
                    <a:pt x="19255" y="7497"/>
                    <a:pt x="18914" y="7204"/>
                  </a:cubicBezTo>
                  <a:lnTo>
                    <a:pt x="17241" y="5770"/>
                  </a:lnTo>
                  <a:lnTo>
                    <a:pt x="17241" y="1702"/>
                  </a:lnTo>
                  <a:cubicBezTo>
                    <a:pt x="17241" y="1388"/>
                    <a:pt x="16987" y="1135"/>
                    <a:pt x="16676" y="1135"/>
                  </a:cubicBezTo>
                  <a:lnTo>
                    <a:pt x="14412" y="1135"/>
                  </a:lnTo>
                  <a:cubicBezTo>
                    <a:pt x="14098" y="1135"/>
                    <a:pt x="13844" y="1388"/>
                    <a:pt x="13844" y="1702"/>
                  </a:cubicBezTo>
                  <a:lnTo>
                    <a:pt x="13844" y="2862"/>
                  </a:lnTo>
                  <a:lnTo>
                    <a:pt x="10988" y="410"/>
                  </a:lnTo>
                  <a:cubicBezTo>
                    <a:pt x="10671" y="137"/>
                    <a:pt x="10277" y="0"/>
                    <a:pt x="988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56" name="Google Shape;1937;p64">
              <a:extLst>
                <a:ext uri="{FF2B5EF4-FFF2-40B4-BE49-F238E27FC236}">
                  <a16:creationId xmlns="" xmlns:a16="http://schemas.microsoft.com/office/drawing/2014/main" id="{2FCC786B-BA44-449D-8B56-C0BEAC16E517}"/>
                </a:ext>
              </a:extLst>
            </p:cNvPr>
            <p:cNvSpPr/>
            <p:nvPr/>
          </p:nvSpPr>
          <p:spPr>
            <a:xfrm>
              <a:off x="6426850" y="1596875"/>
              <a:ext cx="115150" cy="113250"/>
            </a:xfrm>
            <a:custGeom>
              <a:avLst/>
              <a:gdLst/>
              <a:ahLst/>
              <a:cxnLst/>
              <a:rect l="l" t="t" r="r" b="b"/>
              <a:pathLst>
                <a:path w="4606" h="4530" extrusionOk="0">
                  <a:moveTo>
                    <a:pt x="3473" y="1132"/>
                  </a:moveTo>
                  <a:lnTo>
                    <a:pt x="3473" y="3397"/>
                  </a:lnTo>
                  <a:lnTo>
                    <a:pt x="1133" y="3397"/>
                  </a:lnTo>
                  <a:lnTo>
                    <a:pt x="1133" y="1132"/>
                  </a:lnTo>
                  <a:close/>
                  <a:moveTo>
                    <a:pt x="565" y="0"/>
                  </a:moveTo>
                  <a:cubicBezTo>
                    <a:pt x="251" y="0"/>
                    <a:pt x="1" y="254"/>
                    <a:pt x="1" y="568"/>
                  </a:cubicBezTo>
                  <a:lnTo>
                    <a:pt x="1" y="3965"/>
                  </a:lnTo>
                  <a:cubicBezTo>
                    <a:pt x="1" y="4276"/>
                    <a:pt x="251" y="4529"/>
                    <a:pt x="565" y="4529"/>
                  </a:cubicBezTo>
                  <a:lnTo>
                    <a:pt x="4038" y="4529"/>
                  </a:lnTo>
                  <a:cubicBezTo>
                    <a:pt x="4352" y="4529"/>
                    <a:pt x="4605" y="4276"/>
                    <a:pt x="4605" y="3965"/>
                  </a:cubicBezTo>
                  <a:lnTo>
                    <a:pt x="4605" y="568"/>
                  </a:lnTo>
                  <a:cubicBezTo>
                    <a:pt x="4605" y="254"/>
                    <a:pt x="4352" y="0"/>
                    <a:pt x="403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57" name="Google Shape;1938;p64">
              <a:extLst>
                <a:ext uri="{FF2B5EF4-FFF2-40B4-BE49-F238E27FC236}">
                  <a16:creationId xmlns="" xmlns:a16="http://schemas.microsoft.com/office/drawing/2014/main" id="{A0A283C6-83C0-4AA3-BBC7-2E966B449A81}"/>
                </a:ext>
              </a:extLst>
            </p:cNvPr>
            <p:cNvSpPr/>
            <p:nvPr/>
          </p:nvSpPr>
          <p:spPr>
            <a:xfrm>
              <a:off x="6485350" y="1796900"/>
              <a:ext cx="28325" cy="28325"/>
            </a:xfrm>
            <a:custGeom>
              <a:avLst/>
              <a:gdLst/>
              <a:ahLst/>
              <a:cxnLst/>
              <a:rect l="l" t="t" r="r" b="b"/>
              <a:pathLst>
                <a:path w="1133" h="1133" extrusionOk="0">
                  <a:moveTo>
                    <a:pt x="565" y="1"/>
                  </a:moveTo>
                  <a:cubicBezTo>
                    <a:pt x="251" y="1"/>
                    <a:pt x="1" y="254"/>
                    <a:pt x="1" y="568"/>
                  </a:cubicBezTo>
                  <a:cubicBezTo>
                    <a:pt x="1" y="879"/>
                    <a:pt x="251" y="1133"/>
                    <a:pt x="565" y="1133"/>
                  </a:cubicBezTo>
                  <a:cubicBezTo>
                    <a:pt x="879" y="1133"/>
                    <a:pt x="1133" y="879"/>
                    <a:pt x="1133" y="568"/>
                  </a:cubicBezTo>
                  <a:cubicBezTo>
                    <a:pt x="1133" y="254"/>
                    <a:pt x="879" y="1"/>
                    <a:pt x="56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268" name="Google Shape;1935;p64">
            <a:extLst>
              <a:ext uri="{FF2B5EF4-FFF2-40B4-BE49-F238E27FC236}">
                <a16:creationId xmlns="" xmlns:a16="http://schemas.microsoft.com/office/drawing/2014/main" id="{AF289F6F-0DAC-41EB-8B3D-94BEE31F4AA0}"/>
              </a:ext>
            </a:extLst>
          </p:cNvPr>
          <p:cNvGrpSpPr/>
          <p:nvPr/>
        </p:nvGrpSpPr>
        <p:grpSpPr>
          <a:xfrm>
            <a:off x="2885560" y="2547764"/>
            <a:ext cx="216000" cy="216000"/>
            <a:chOff x="6238300" y="1426975"/>
            <a:chExt cx="489450" cy="483175"/>
          </a:xfrm>
          <a:solidFill>
            <a:schemeClr val="accent5">
              <a:lumMod val="50000"/>
            </a:schemeClr>
          </a:solidFill>
        </p:grpSpPr>
        <p:sp>
          <p:nvSpPr>
            <p:cNvPr id="269" name="Google Shape;1936;p64">
              <a:extLst>
                <a:ext uri="{FF2B5EF4-FFF2-40B4-BE49-F238E27FC236}">
                  <a16:creationId xmlns="" xmlns:a16="http://schemas.microsoft.com/office/drawing/2014/main" id="{F92BFF85-0A16-4C04-8E53-192CCAF0364D}"/>
                </a:ext>
              </a:extLst>
            </p:cNvPr>
            <p:cNvSpPr/>
            <p:nvPr/>
          </p:nvSpPr>
          <p:spPr>
            <a:xfrm>
              <a:off x="6238300" y="1426975"/>
              <a:ext cx="489450" cy="483175"/>
            </a:xfrm>
            <a:custGeom>
              <a:avLst/>
              <a:gdLst/>
              <a:ahLst/>
              <a:cxnLst/>
              <a:rect l="l" t="t" r="r" b="b"/>
              <a:pathLst>
                <a:path w="19578" h="19327" extrusionOk="0">
                  <a:moveTo>
                    <a:pt x="16109" y="2267"/>
                  </a:moveTo>
                  <a:lnTo>
                    <a:pt x="16109" y="4803"/>
                  </a:lnTo>
                  <a:lnTo>
                    <a:pt x="14977" y="3831"/>
                  </a:lnTo>
                  <a:lnTo>
                    <a:pt x="14977" y="2267"/>
                  </a:lnTo>
                  <a:close/>
                  <a:moveTo>
                    <a:pt x="9880" y="1135"/>
                  </a:moveTo>
                  <a:cubicBezTo>
                    <a:pt x="10011" y="1135"/>
                    <a:pt x="10142" y="1181"/>
                    <a:pt x="10248" y="1274"/>
                  </a:cubicBezTo>
                  <a:lnTo>
                    <a:pt x="18174" y="8067"/>
                  </a:lnTo>
                  <a:cubicBezTo>
                    <a:pt x="18413" y="8270"/>
                    <a:pt x="18440" y="8626"/>
                    <a:pt x="18238" y="8864"/>
                  </a:cubicBezTo>
                  <a:lnTo>
                    <a:pt x="18238" y="8861"/>
                  </a:lnTo>
                  <a:cubicBezTo>
                    <a:pt x="18129" y="8988"/>
                    <a:pt x="17972" y="9061"/>
                    <a:pt x="17809" y="9061"/>
                  </a:cubicBezTo>
                  <a:cubicBezTo>
                    <a:pt x="17673" y="9061"/>
                    <a:pt x="17540" y="9012"/>
                    <a:pt x="17440" y="8925"/>
                  </a:cubicBezTo>
                  <a:lnTo>
                    <a:pt x="10251" y="2762"/>
                  </a:lnTo>
                  <a:cubicBezTo>
                    <a:pt x="10145" y="2672"/>
                    <a:pt x="10014" y="2626"/>
                    <a:pt x="9883" y="2626"/>
                  </a:cubicBezTo>
                  <a:cubicBezTo>
                    <a:pt x="9751" y="2626"/>
                    <a:pt x="9620" y="2672"/>
                    <a:pt x="9514" y="2762"/>
                  </a:cubicBezTo>
                  <a:lnTo>
                    <a:pt x="2687" y="8553"/>
                  </a:lnTo>
                  <a:cubicBezTo>
                    <a:pt x="2657" y="8575"/>
                    <a:pt x="2633" y="8596"/>
                    <a:pt x="2609" y="8623"/>
                  </a:cubicBezTo>
                  <a:lnTo>
                    <a:pt x="2250" y="8925"/>
                  </a:lnTo>
                  <a:cubicBezTo>
                    <a:pt x="2142" y="9016"/>
                    <a:pt x="2012" y="9060"/>
                    <a:pt x="1882" y="9060"/>
                  </a:cubicBezTo>
                  <a:cubicBezTo>
                    <a:pt x="1723" y="9060"/>
                    <a:pt x="1565" y="8994"/>
                    <a:pt x="1452" y="8864"/>
                  </a:cubicBezTo>
                  <a:cubicBezTo>
                    <a:pt x="1250" y="8629"/>
                    <a:pt x="1274" y="8273"/>
                    <a:pt x="1510" y="8067"/>
                  </a:cubicBezTo>
                  <a:lnTo>
                    <a:pt x="9511" y="1274"/>
                  </a:lnTo>
                  <a:cubicBezTo>
                    <a:pt x="9617" y="1181"/>
                    <a:pt x="9748" y="1135"/>
                    <a:pt x="9880" y="1135"/>
                  </a:cubicBezTo>
                  <a:close/>
                  <a:moveTo>
                    <a:pt x="12147" y="13665"/>
                  </a:moveTo>
                  <a:lnTo>
                    <a:pt x="12147" y="18195"/>
                  </a:lnTo>
                  <a:lnTo>
                    <a:pt x="7543" y="18195"/>
                  </a:lnTo>
                  <a:lnTo>
                    <a:pt x="7543" y="13665"/>
                  </a:lnTo>
                  <a:close/>
                  <a:moveTo>
                    <a:pt x="9883" y="3937"/>
                  </a:moveTo>
                  <a:lnTo>
                    <a:pt x="16109" y="9275"/>
                  </a:lnTo>
                  <a:lnTo>
                    <a:pt x="16109" y="18195"/>
                  </a:lnTo>
                  <a:lnTo>
                    <a:pt x="13280" y="18195"/>
                  </a:lnTo>
                  <a:lnTo>
                    <a:pt x="13280" y="13101"/>
                  </a:lnTo>
                  <a:cubicBezTo>
                    <a:pt x="13280" y="12787"/>
                    <a:pt x="13026" y="12533"/>
                    <a:pt x="12712" y="12533"/>
                  </a:cubicBezTo>
                  <a:lnTo>
                    <a:pt x="6975" y="12533"/>
                  </a:lnTo>
                  <a:cubicBezTo>
                    <a:pt x="6661" y="12533"/>
                    <a:pt x="6410" y="12787"/>
                    <a:pt x="6410" y="13101"/>
                  </a:cubicBezTo>
                  <a:lnTo>
                    <a:pt x="6410" y="18195"/>
                  </a:lnTo>
                  <a:lnTo>
                    <a:pt x="3578" y="18195"/>
                  </a:lnTo>
                  <a:lnTo>
                    <a:pt x="3578" y="9281"/>
                  </a:lnTo>
                  <a:lnTo>
                    <a:pt x="9883" y="3937"/>
                  </a:lnTo>
                  <a:close/>
                  <a:moveTo>
                    <a:pt x="9883" y="0"/>
                  </a:moveTo>
                  <a:cubicBezTo>
                    <a:pt x="9489" y="0"/>
                    <a:pt x="9095" y="137"/>
                    <a:pt x="8778" y="410"/>
                  </a:cubicBezTo>
                  <a:lnTo>
                    <a:pt x="773" y="7204"/>
                  </a:lnTo>
                  <a:cubicBezTo>
                    <a:pt x="154" y="7738"/>
                    <a:pt x="0" y="8635"/>
                    <a:pt x="411" y="9345"/>
                  </a:cubicBezTo>
                  <a:cubicBezTo>
                    <a:pt x="720" y="9881"/>
                    <a:pt x="1289" y="10193"/>
                    <a:pt x="1882" y="10193"/>
                  </a:cubicBezTo>
                  <a:cubicBezTo>
                    <a:pt x="2070" y="10193"/>
                    <a:pt x="2261" y="10162"/>
                    <a:pt x="2446" y="10096"/>
                  </a:cubicBezTo>
                  <a:lnTo>
                    <a:pt x="2446" y="18762"/>
                  </a:lnTo>
                  <a:cubicBezTo>
                    <a:pt x="2446" y="19073"/>
                    <a:pt x="2699" y="19327"/>
                    <a:pt x="3010" y="19327"/>
                  </a:cubicBezTo>
                  <a:lnTo>
                    <a:pt x="16673" y="19327"/>
                  </a:lnTo>
                  <a:cubicBezTo>
                    <a:pt x="16987" y="19327"/>
                    <a:pt x="17241" y="19073"/>
                    <a:pt x="17241" y="18762"/>
                  </a:cubicBezTo>
                  <a:lnTo>
                    <a:pt x="17241" y="10096"/>
                  </a:lnTo>
                  <a:cubicBezTo>
                    <a:pt x="17431" y="10163"/>
                    <a:pt x="17623" y="10195"/>
                    <a:pt x="17809" y="10195"/>
                  </a:cubicBezTo>
                  <a:cubicBezTo>
                    <a:pt x="18756" y="10195"/>
                    <a:pt x="19578" y="9388"/>
                    <a:pt x="19500" y="8363"/>
                  </a:cubicBezTo>
                  <a:cubicBezTo>
                    <a:pt x="19466" y="7913"/>
                    <a:pt x="19255" y="7497"/>
                    <a:pt x="18914" y="7204"/>
                  </a:cubicBezTo>
                  <a:lnTo>
                    <a:pt x="17241" y="5770"/>
                  </a:lnTo>
                  <a:lnTo>
                    <a:pt x="17241" y="1702"/>
                  </a:lnTo>
                  <a:cubicBezTo>
                    <a:pt x="17241" y="1388"/>
                    <a:pt x="16987" y="1135"/>
                    <a:pt x="16676" y="1135"/>
                  </a:cubicBezTo>
                  <a:lnTo>
                    <a:pt x="14412" y="1135"/>
                  </a:lnTo>
                  <a:cubicBezTo>
                    <a:pt x="14098" y="1135"/>
                    <a:pt x="13844" y="1388"/>
                    <a:pt x="13844" y="1702"/>
                  </a:cubicBezTo>
                  <a:lnTo>
                    <a:pt x="13844" y="2862"/>
                  </a:lnTo>
                  <a:lnTo>
                    <a:pt x="10988" y="410"/>
                  </a:lnTo>
                  <a:cubicBezTo>
                    <a:pt x="10671" y="137"/>
                    <a:pt x="10277" y="0"/>
                    <a:pt x="98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70" name="Google Shape;1937;p64">
              <a:extLst>
                <a:ext uri="{FF2B5EF4-FFF2-40B4-BE49-F238E27FC236}">
                  <a16:creationId xmlns="" xmlns:a16="http://schemas.microsoft.com/office/drawing/2014/main" id="{1EA49A8A-0B7C-45F8-BB18-E92C5BEB3BB8}"/>
                </a:ext>
              </a:extLst>
            </p:cNvPr>
            <p:cNvSpPr/>
            <p:nvPr/>
          </p:nvSpPr>
          <p:spPr>
            <a:xfrm>
              <a:off x="6426850" y="1596875"/>
              <a:ext cx="115150" cy="113250"/>
            </a:xfrm>
            <a:custGeom>
              <a:avLst/>
              <a:gdLst/>
              <a:ahLst/>
              <a:cxnLst/>
              <a:rect l="l" t="t" r="r" b="b"/>
              <a:pathLst>
                <a:path w="4606" h="4530" extrusionOk="0">
                  <a:moveTo>
                    <a:pt x="3473" y="1132"/>
                  </a:moveTo>
                  <a:lnTo>
                    <a:pt x="3473" y="3397"/>
                  </a:lnTo>
                  <a:lnTo>
                    <a:pt x="1133" y="3397"/>
                  </a:lnTo>
                  <a:lnTo>
                    <a:pt x="1133" y="1132"/>
                  </a:lnTo>
                  <a:close/>
                  <a:moveTo>
                    <a:pt x="565" y="0"/>
                  </a:moveTo>
                  <a:cubicBezTo>
                    <a:pt x="251" y="0"/>
                    <a:pt x="1" y="254"/>
                    <a:pt x="1" y="568"/>
                  </a:cubicBezTo>
                  <a:lnTo>
                    <a:pt x="1" y="3965"/>
                  </a:lnTo>
                  <a:cubicBezTo>
                    <a:pt x="1" y="4276"/>
                    <a:pt x="251" y="4529"/>
                    <a:pt x="565" y="4529"/>
                  </a:cubicBezTo>
                  <a:lnTo>
                    <a:pt x="4038" y="4529"/>
                  </a:lnTo>
                  <a:cubicBezTo>
                    <a:pt x="4352" y="4529"/>
                    <a:pt x="4605" y="4276"/>
                    <a:pt x="4605" y="3965"/>
                  </a:cubicBezTo>
                  <a:lnTo>
                    <a:pt x="4605" y="568"/>
                  </a:lnTo>
                  <a:cubicBezTo>
                    <a:pt x="4605" y="254"/>
                    <a:pt x="4352" y="0"/>
                    <a:pt x="40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71" name="Google Shape;1938;p64">
              <a:extLst>
                <a:ext uri="{FF2B5EF4-FFF2-40B4-BE49-F238E27FC236}">
                  <a16:creationId xmlns="" xmlns:a16="http://schemas.microsoft.com/office/drawing/2014/main" id="{4FE734A2-8FAC-410F-A8CB-12C46712F5E3}"/>
                </a:ext>
              </a:extLst>
            </p:cNvPr>
            <p:cNvSpPr/>
            <p:nvPr/>
          </p:nvSpPr>
          <p:spPr>
            <a:xfrm>
              <a:off x="6485350" y="1796900"/>
              <a:ext cx="28325" cy="28325"/>
            </a:xfrm>
            <a:custGeom>
              <a:avLst/>
              <a:gdLst/>
              <a:ahLst/>
              <a:cxnLst/>
              <a:rect l="l" t="t" r="r" b="b"/>
              <a:pathLst>
                <a:path w="1133" h="1133" extrusionOk="0">
                  <a:moveTo>
                    <a:pt x="565" y="1"/>
                  </a:moveTo>
                  <a:cubicBezTo>
                    <a:pt x="251" y="1"/>
                    <a:pt x="1" y="254"/>
                    <a:pt x="1" y="568"/>
                  </a:cubicBezTo>
                  <a:cubicBezTo>
                    <a:pt x="1" y="879"/>
                    <a:pt x="251" y="1133"/>
                    <a:pt x="565" y="1133"/>
                  </a:cubicBezTo>
                  <a:cubicBezTo>
                    <a:pt x="879" y="1133"/>
                    <a:pt x="1133" y="879"/>
                    <a:pt x="1133" y="568"/>
                  </a:cubicBezTo>
                  <a:cubicBezTo>
                    <a:pt x="1133" y="254"/>
                    <a:pt x="879" y="1"/>
                    <a:pt x="5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272" name="Google Shape;1935;p64">
            <a:extLst>
              <a:ext uri="{FF2B5EF4-FFF2-40B4-BE49-F238E27FC236}">
                <a16:creationId xmlns="" xmlns:a16="http://schemas.microsoft.com/office/drawing/2014/main" id="{5C9559A5-3D2A-495D-B76C-17D03831E825}"/>
              </a:ext>
            </a:extLst>
          </p:cNvPr>
          <p:cNvGrpSpPr/>
          <p:nvPr/>
        </p:nvGrpSpPr>
        <p:grpSpPr>
          <a:xfrm>
            <a:off x="2885560" y="3653038"/>
            <a:ext cx="216000" cy="216000"/>
            <a:chOff x="6238300" y="1426975"/>
            <a:chExt cx="489450" cy="483175"/>
          </a:xfrm>
          <a:solidFill>
            <a:schemeClr val="accent5">
              <a:lumMod val="50000"/>
            </a:schemeClr>
          </a:solidFill>
        </p:grpSpPr>
        <p:sp>
          <p:nvSpPr>
            <p:cNvPr id="273" name="Google Shape;1936;p64">
              <a:extLst>
                <a:ext uri="{FF2B5EF4-FFF2-40B4-BE49-F238E27FC236}">
                  <a16:creationId xmlns="" xmlns:a16="http://schemas.microsoft.com/office/drawing/2014/main" id="{4C8FE631-742F-4F63-BB62-8726F992A165}"/>
                </a:ext>
              </a:extLst>
            </p:cNvPr>
            <p:cNvSpPr/>
            <p:nvPr/>
          </p:nvSpPr>
          <p:spPr>
            <a:xfrm>
              <a:off x="6238300" y="1426975"/>
              <a:ext cx="489450" cy="483175"/>
            </a:xfrm>
            <a:custGeom>
              <a:avLst/>
              <a:gdLst/>
              <a:ahLst/>
              <a:cxnLst/>
              <a:rect l="l" t="t" r="r" b="b"/>
              <a:pathLst>
                <a:path w="19578" h="19327" extrusionOk="0">
                  <a:moveTo>
                    <a:pt x="16109" y="2267"/>
                  </a:moveTo>
                  <a:lnTo>
                    <a:pt x="16109" y="4803"/>
                  </a:lnTo>
                  <a:lnTo>
                    <a:pt x="14977" y="3831"/>
                  </a:lnTo>
                  <a:lnTo>
                    <a:pt x="14977" y="2267"/>
                  </a:lnTo>
                  <a:close/>
                  <a:moveTo>
                    <a:pt x="9880" y="1135"/>
                  </a:moveTo>
                  <a:cubicBezTo>
                    <a:pt x="10011" y="1135"/>
                    <a:pt x="10142" y="1181"/>
                    <a:pt x="10248" y="1274"/>
                  </a:cubicBezTo>
                  <a:lnTo>
                    <a:pt x="18174" y="8067"/>
                  </a:lnTo>
                  <a:cubicBezTo>
                    <a:pt x="18413" y="8270"/>
                    <a:pt x="18440" y="8626"/>
                    <a:pt x="18238" y="8864"/>
                  </a:cubicBezTo>
                  <a:lnTo>
                    <a:pt x="18238" y="8861"/>
                  </a:lnTo>
                  <a:cubicBezTo>
                    <a:pt x="18129" y="8988"/>
                    <a:pt x="17972" y="9061"/>
                    <a:pt x="17809" y="9061"/>
                  </a:cubicBezTo>
                  <a:cubicBezTo>
                    <a:pt x="17673" y="9061"/>
                    <a:pt x="17540" y="9012"/>
                    <a:pt x="17440" y="8925"/>
                  </a:cubicBezTo>
                  <a:lnTo>
                    <a:pt x="10251" y="2762"/>
                  </a:lnTo>
                  <a:cubicBezTo>
                    <a:pt x="10145" y="2672"/>
                    <a:pt x="10014" y="2626"/>
                    <a:pt x="9883" y="2626"/>
                  </a:cubicBezTo>
                  <a:cubicBezTo>
                    <a:pt x="9751" y="2626"/>
                    <a:pt x="9620" y="2672"/>
                    <a:pt x="9514" y="2762"/>
                  </a:cubicBezTo>
                  <a:lnTo>
                    <a:pt x="2687" y="8553"/>
                  </a:lnTo>
                  <a:cubicBezTo>
                    <a:pt x="2657" y="8575"/>
                    <a:pt x="2633" y="8596"/>
                    <a:pt x="2609" y="8623"/>
                  </a:cubicBezTo>
                  <a:lnTo>
                    <a:pt x="2250" y="8925"/>
                  </a:lnTo>
                  <a:cubicBezTo>
                    <a:pt x="2142" y="9016"/>
                    <a:pt x="2012" y="9060"/>
                    <a:pt x="1882" y="9060"/>
                  </a:cubicBezTo>
                  <a:cubicBezTo>
                    <a:pt x="1723" y="9060"/>
                    <a:pt x="1565" y="8994"/>
                    <a:pt x="1452" y="8864"/>
                  </a:cubicBezTo>
                  <a:cubicBezTo>
                    <a:pt x="1250" y="8629"/>
                    <a:pt x="1274" y="8273"/>
                    <a:pt x="1510" y="8067"/>
                  </a:cubicBezTo>
                  <a:lnTo>
                    <a:pt x="9511" y="1274"/>
                  </a:lnTo>
                  <a:cubicBezTo>
                    <a:pt x="9617" y="1181"/>
                    <a:pt x="9748" y="1135"/>
                    <a:pt x="9880" y="1135"/>
                  </a:cubicBezTo>
                  <a:close/>
                  <a:moveTo>
                    <a:pt x="12147" y="13665"/>
                  </a:moveTo>
                  <a:lnTo>
                    <a:pt x="12147" y="18195"/>
                  </a:lnTo>
                  <a:lnTo>
                    <a:pt x="7543" y="18195"/>
                  </a:lnTo>
                  <a:lnTo>
                    <a:pt x="7543" y="13665"/>
                  </a:lnTo>
                  <a:close/>
                  <a:moveTo>
                    <a:pt x="9883" y="3937"/>
                  </a:moveTo>
                  <a:lnTo>
                    <a:pt x="16109" y="9275"/>
                  </a:lnTo>
                  <a:lnTo>
                    <a:pt x="16109" y="18195"/>
                  </a:lnTo>
                  <a:lnTo>
                    <a:pt x="13280" y="18195"/>
                  </a:lnTo>
                  <a:lnTo>
                    <a:pt x="13280" y="13101"/>
                  </a:lnTo>
                  <a:cubicBezTo>
                    <a:pt x="13280" y="12787"/>
                    <a:pt x="13026" y="12533"/>
                    <a:pt x="12712" y="12533"/>
                  </a:cubicBezTo>
                  <a:lnTo>
                    <a:pt x="6975" y="12533"/>
                  </a:lnTo>
                  <a:cubicBezTo>
                    <a:pt x="6661" y="12533"/>
                    <a:pt x="6410" y="12787"/>
                    <a:pt x="6410" y="13101"/>
                  </a:cubicBezTo>
                  <a:lnTo>
                    <a:pt x="6410" y="18195"/>
                  </a:lnTo>
                  <a:lnTo>
                    <a:pt x="3578" y="18195"/>
                  </a:lnTo>
                  <a:lnTo>
                    <a:pt x="3578" y="9281"/>
                  </a:lnTo>
                  <a:lnTo>
                    <a:pt x="9883" y="3937"/>
                  </a:lnTo>
                  <a:close/>
                  <a:moveTo>
                    <a:pt x="9883" y="0"/>
                  </a:moveTo>
                  <a:cubicBezTo>
                    <a:pt x="9489" y="0"/>
                    <a:pt x="9095" y="137"/>
                    <a:pt x="8778" y="410"/>
                  </a:cubicBezTo>
                  <a:lnTo>
                    <a:pt x="773" y="7204"/>
                  </a:lnTo>
                  <a:cubicBezTo>
                    <a:pt x="154" y="7738"/>
                    <a:pt x="0" y="8635"/>
                    <a:pt x="411" y="9345"/>
                  </a:cubicBezTo>
                  <a:cubicBezTo>
                    <a:pt x="720" y="9881"/>
                    <a:pt x="1289" y="10193"/>
                    <a:pt x="1882" y="10193"/>
                  </a:cubicBezTo>
                  <a:cubicBezTo>
                    <a:pt x="2070" y="10193"/>
                    <a:pt x="2261" y="10162"/>
                    <a:pt x="2446" y="10096"/>
                  </a:cubicBezTo>
                  <a:lnTo>
                    <a:pt x="2446" y="18762"/>
                  </a:lnTo>
                  <a:cubicBezTo>
                    <a:pt x="2446" y="19073"/>
                    <a:pt x="2699" y="19327"/>
                    <a:pt x="3010" y="19327"/>
                  </a:cubicBezTo>
                  <a:lnTo>
                    <a:pt x="16673" y="19327"/>
                  </a:lnTo>
                  <a:cubicBezTo>
                    <a:pt x="16987" y="19327"/>
                    <a:pt x="17241" y="19073"/>
                    <a:pt x="17241" y="18762"/>
                  </a:cubicBezTo>
                  <a:lnTo>
                    <a:pt x="17241" y="10096"/>
                  </a:lnTo>
                  <a:cubicBezTo>
                    <a:pt x="17431" y="10163"/>
                    <a:pt x="17623" y="10195"/>
                    <a:pt x="17809" y="10195"/>
                  </a:cubicBezTo>
                  <a:cubicBezTo>
                    <a:pt x="18756" y="10195"/>
                    <a:pt x="19578" y="9388"/>
                    <a:pt x="19500" y="8363"/>
                  </a:cubicBezTo>
                  <a:cubicBezTo>
                    <a:pt x="19466" y="7913"/>
                    <a:pt x="19255" y="7497"/>
                    <a:pt x="18914" y="7204"/>
                  </a:cubicBezTo>
                  <a:lnTo>
                    <a:pt x="17241" y="5770"/>
                  </a:lnTo>
                  <a:lnTo>
                    <a:pt x="17241" y="1702"/>
                  </a:lnTo>
                  <a:cubicBezTo>
                    <a:pt x="17241" y="1388"/>
                    <a:pt x="16987" y="1135"/>
                    <a:pt x="16676" y="1135"/>
                  </a:cubicBezTo>
                  <a:lnTo>
                    <a:pt x="14412" y="1135"/>
                  </a:lnTo>
                  <a:cubicBezTo>
                    <a:pt x="14098" y="1135"/>
                    <a:pt x="13844" y="1388"/>
                    <a:pt x="13844" y="1702"/>
                  </a:cubicBezTo>
                  <a:lnTo>
                    <a:pt x="13844" y="2862"/>
                  </a:lnTo>
                  <a:lnTo>
                    <a:pt x="10988" y="410"/>
                  </a:lnTo>
                  <a:cubicBezTo>
                    <a:pt x="10671" y="137"/>
                    <a:pt x="10277" y="0"/>
                    <a:pt x="98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74" name="Google Shape;1937;p64">
              <a:extLst>
                <a:ext uri="{FF2B5EF4-FFF2-40B4-BE49-F238E27FC236}">
                  <a16:creationId xmlns="" xmlns:a16="http://schemas.microsoft.com/office/drawing/2014/main" id="{6328EB8B-AC1F-4D02-BD8E-05790349E32C}"/>
                </a:ext>
              </a:extLst>
            </p:cNvPr>
            <p:cNvSpPr/>
            <p:nvPr/>
          </p:nvSpPr>
          <p:spPr>
            <a:xfrm>
              <a:off x="6426850" y="1596875"/>
              <a:ext cx="115150" cy="113250"/>
            </a:xfrm>
            <a:custGeom>
              <a:avLst/>
              <a:gdLst/>
              <a:ahLst/>
              <a:cxnLst/>
              <a:rect l="l" t="t" r="r" b="b"/>
              <a:pathLst>
                <a:path w="4606" h="4530" extrusionOk="0">
                  <a:moveTo>
                    <a:pt x="3473" y="1132"/>
                  </a:moveTo>
                  <a:lnTo>
                    <a:pt x="3473" y="3397"/>
                  </a:lnTo>
                  <a:lnTo>
                    <a:pt x="1133" y="3397"/>
                  </a:lnTo>
                  <a:lnTo>
                    <a:pt x="1133" y="1132"/>
                  </a:lnTo>
                  <a:close/>
                  <a:moveTo>
                    <a:pt x="565" y="0"/>
                  </a:moveTo>
                  <a:cubicBezTo>
                    <a:pt x="251" y="0"/>
                    <a:pt x="1" y="254"/>
                    <a:pt x="1" y="568"/>
                  </a:cubicBezTo>
                  <a:lnTo>
                    <a:pt x="1" y="3965"/>
                  </a:lnTo>
                  <a:cubicBezTo>
                    <a:pt x="1" y="4276"/>
                    <a:pt x="251" y="4529"/>
                    <a:pt x="565" y="4529"/>
                  </a:cubicBezTo>
                  <a:lnTo>
                    <a:pt x="4038" y="4529"/>
                  </a:lnTo>
                  <a:cubicBezTo>
                    <a:pt x="4352" y="4529"/>
                    <a:pt x="4605" y="4276"/>
                    <a:pt x="4605" y="3965"/>
                  </a:cubicBezTo>
                  <a:lnTo>
                    <a:pt x="4605" y="568"/>
                  </a:lnTo>
                  <a:cubicBezTo>
                    <a:pt x="4605" y="254"/>
                    <a:pt x="4352" y="0"/>
                    <a:pt x="40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75" name="Google Shape;1938;p64">
              <a:extLst>
                <a:ext uri="{FF2B5EF4-FFF2-40B4-BE49-F238E27FC236}">
                  <a16:creationId xmlns="" xmlns:a16="http://schemas.microsoft.com/office/drawing/2014/main" id="{AFCD2DA4-DBE9-44D5-BDBA-1005402192A4}"/>
                </a:ext>
              </a:extLst>
            </p:cNvPr>
            <p:cNvSpPr/>
            <p:nvPr/>
          </p:nvSpPr>
          <p:spPr>
            <a:xfrm>
              <a:off x="6485350" y="1796900"/>
              <a:ext cx="28325" cy="28325"/>
            </a:xfrm>
            <a:custGeom>
              <a:avLst/>
              <a:gdLst/>
              <a:ahLst/>
              <a:cxnLst/>
              <a:rect l="l" t="t" r="r" b="b"/>
              <a:pathLst>
                <a:path w="1133" h="1133" extrusionOk="0">
                  <a:moveTo>
                    <a:pt x="565" y="1"/>
                  </a:moveTo>
                  <a:cubicBezTo>
                    <a:pt x="251" y="1"/>
                    <a:pt x="1" y="254"/>
                    <a:pt x="1" y="568"/>
                  </a:cubicBezTo>
                  <a:cubicBezTo>
                    <a:pt x="1" y="879"/>
                    <a:pt x="251" y="1133"/>
                    <a:pt x="565" y="1133"/>
                  </a:cubicBezTo>
                  <a:cubicBezTo>
                    <a:pt x="879" y="1133"/>
                    <a:pt x="1133" y="879"/>
                    <a:pt x="1133" y="568"/>
                  </a:cubicBezTo>
                  <a:cubicBezTo>
                    <a:pt x="1133" y="254"/>
                    <a:pt x="879" y="1"/>
                    <a:pt x="5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276" name="Google Shape;1935;p64">
            <a:extLst>
              <a:ext uri="{FF2B5EF4-FFF2-40B4-BE49-F238E27FC236}">
                <a16:creationId xmlns="" xmlns:a16="http://schemas.microsoft.com/office/drawing/2014/main" id="{A92832E8-0254-4886-AC3E-FE4616CAB874}"/>
              </a:ext>
            </a:extLst>
          </p:cNvPr>
          <p:cNvGrpSpPr/>
          <p:nvPr/>
        </p:nvGrpSpPr>
        <p:grpSpPr>
          <a:xfrm>
            <a:off x="3272876" y="3653038"/>
            <a:ext cx="216000" cy="216000"/>
            <a:chOff x="6238300" y="1426975"/>
            <a:chExt cx="489450" cy="483175"/>
          </a:xfrm>
          <a:solidFill>
            <a:schemeClr val="accent2"/>
          </a:solidFill>
        </p:grpSpPr>
        <p:sp>
          <p:nvSpPr>
            <p:cNvPr id="277" name="Google Shape;1936;p64">
              <a:extLst>
                <a:ext uri="{FF2B5EF4-FFF2-40B4-BE49-F238E27FC236}">
                  <a16:creationId xmlns="" xmlns:a16="http://schemas.microsoft.com/office/drawing/2014/main" id="{AF326BD2-9E9E-49DA-A5DE-E3A6843062FD}"/>
                </a:ext>
              </a:extLst>
            </p:cNvPr>
            <p:cNvSpPr/>
            <p:nvPr/>
          </p:nvSpPr>
          <p:spPr>
            <a:xfrm>
              <a:off x="6238300" y="1426975"/>
              <a:ext cx="489450" cy="483175"/>
            </a:xfrm>
            <a:custGeom>
              <a:avLst/>
              <a:gdLst/>
              <a:ahLst/>
              <a:cxnLst/>
              <a:rect l="l" t="t" r="r" b="b"/>
              <a:pathLst>
                <a:path w="19578" h="19327" extrusionOk="0">
                  <a:moveTo>
                    <a:pt x="16109" y="2267"/>
                  </a:moveTo>
                  <a:lnTo>
                    <a:pt x="16109" y="4803"/>
                  </a:lnTo>
                  <a:lnTo>
                    <a:pt x="14977" y="3831"/>
                  </a:lnTo>
                  <a:lnTo>
                    <a:pt x="14977" y="2267"/>
                  </a:lnTo>
                  <a:close/>
                  <a:moveTo>
                    <a:pt x="9880" y="1135"/>
                  </a:moveTo>
                  <a:cubicBezTo>
                    <a:pt x="10011" y="1135"/>
                    <a:pt x="10142" y="1181"/>
                    <a:pt x="10248" y="1274"/>
                  </a:cubicBezTo>
                  <a:lnTo>
                    <a:pt x="18174" y="8067"/>
                  </a:lnTo>
                  <a:cubicBezTo>
                    <a:pt x="18413" y="8270"/>
                    <a:pt x="18440" y="8626"/>
                    <a:pt x="18238" y="8864"/>
                  </a:cubicBezTo>
                  <a:lnTo>
                    <a:pt x="18238" y="8861"/>
                  </a:lnTo>
                  <a:cubicBezTo>
                    <a:pt x="18129" y="8988"/>
                    <a:pt x="17972" y="9061"/>
                    <a:pt x="17809" y="9061"/>
                  </a:cubicBezTo>
                  <a:cubicBezTo>
                    <a:pt x="17673" y="9061"/>
                    <a:pt x="17540" y="9012"/>
                    <a:pt x="17440" y="8925"/>
                  </a:cubicBezTo>
                  <a:lnTo>
                    <a:pt x="10251" y="2762"/>
                  </a:lnTo>
                  <a:cubicBezTo>
                    <a:pt x="10145" y="2672"/>
                    <a:pt x="10014" y="2626"/>
                    <a:pt x="9883" y="2626"/>
                  </a:cubicBezTo>
                  <a:cubicBezTo>
                    <a:pt x="9751" y="2626"/>
                    <a:pt x="9620" y="2672"/>
                    <a:pt x="9514" y="2762"/>
                  </a:cubicBezTo>
                  <a:lnTo>
                    <a:pt x="2687" y="8553"/>
                  </a:lnTo>
                  <a:cubicBezTo>
                    <a:pt x="2657" y="8575"/>
                    <a:pt x="2633" y="8596"/>
                    <a:pt x="2609" y="8623"/>
                  </a:cubicBezTo>
                  <a:lnTo>
                    <a:pt x="2250" y="8925"/>
                  </a:lnTo>
                  <a:cubicBezTo>
                    <a:pt x="2142" y="9016"/>
                    <a:pt x="2012" y="9060"/>
                    <a:pt x="1882" y="9060"/>
                  </a:cubicBezTo>
                  <a:cubicBezTo>
                    <a:pt x="1723" y="9060"/>
                    <a:pt x="1565" y="8994"/>
                    <a:pt x="1452" y="8864"/>
                  </a:cubicBezTo>
                  <a:cubicBezTo>
                    <a:pt x="1250" y="8629"/>
                    <a:pt x="1274" y="8273"/>
                    <a:pt x="1510" y="8067"/>
                  </a:cubicBezTo>
                  <a:lnTo>
                    <a:pt x="9511" y="1274"/>
                  </a:lnTo>
                  <a:cubicBezTo>
                    <a:pt x="9617" y="1181"/>
                    <a:pt x="9748" y="1135"/>
                    <a:pt x="9880" y="1135"/>
                  </a:cubicBezTo>
                  <a:close/>
                  <a:moveTo>
                    <a:pt x="12147" y="13665"/>
                  </a:moveTo>
                  <a:lnTo>
                    <a:pt x="12147" y="18195"/>
                  </a:lnTo>
                  <a:lnTo>
                    <a:pt x="7543" y="18195"/>
                  </a:lnTo>
                  <a:lnTo>
                    <a:pt x="7543" y="13665"/>
                  </a:lnTo>
                  <a:close/>
                  <a:moveTo>
                    <a:pt x="9883" y="3937"/>
                  </a:moveTo>
                  <a:lnTo>
                    <a:pt x="16109" y="9275"/>
                  </a:lnTo>
                  <a:lnTo>
                    <a:pt x="16109" y="18195"/>
                  </a:lnTo>
                  <a:lnTo>
                    <a:pt x="13280" y="18195"/>
                  </a:lnTo>
                  <a:lnTo>
                    <a:pt x="13280" y="13101"/>
                  </a:lnTo>
                  <a:cubicBezTo>
                    <a:pt x="13280" y="12787"/>
                    <a:pt x="13026" y="12533"/>
                    <a:pt x="12712" y="12533"/>
                  </a:cubicBezTo>
                  <a:lnTo>
                    <a:pt x="6975" y="12533"/>
                  </a:lnTo>
                  <a:cubicBezTo>
                    <a:pt x="6661" y="12533"/>
                    <a:pt x="6410" y="12787"/>
                    <a:pt x="6410" y="13101"/>
                  </a:cubicBezTo>
                  <a:lnTo>
                    <a:pt x="6410" y="18195"/>
                  </a:lnTo>
                  <a:lnTo>
                    <a:pt x="3578" y="18195"/>
                  </a:lnTo>
                  <a:lnTo>
                    <a:pt x="3578" y="9281"/>
                  </a:lnTo>
                  <a:lnTo>
                    <a:pt x="9883" y="3937"/>
                  </a:lnTo>
                  <a:close/>
                  <a:moveTo>
                    <a:pt x="9883" y="0"/>
                  </a:moveTo>
                  <a:cubicBezTo>
                    <a:pt x="9489" y="0"/>
                    <a:pt x="9095" y="137"/>
                    <a:pt x="8778" y="410"/>
                  </a:cubicBezTo>
                  <a:lnTo>
                    <a:pt x="773" y="7204"/>
                  </a:lnTo>
                  <a:cubicBezTo>
                    <a:pt x="154" y="7738"/>
                    <a:pt x="0" y="8635"/>
                    <a:pt x="411" y="9345"/>
                  </a:cubicBezTo>
                  <a:cubicBezTo>
                    <a:pt x="720" y="9881"/>
                    <a:pt x="1289" y="10193"/>
                    <a:pt x="1882" y="10193"/>
                  </a:cubicBezTo>
                  <a:cubicBezTo>
                    <a:pt x="2070" y="10193"/>
                    <a:pt x="2261" y="10162"/>
                    <a:pt x="2446" y="10096"/>
                  </a:cubicBezTo>
                  <a:lnTo>
                    <a:pt x="2446" y="18762"/>
                  </a:lnTo>
                  <a:cubicBezTo>
                    <a:pt x="2446" y="19073"/>
                    <a:pt x="2699" y="19327"/>
                    <a:pt x="3010" y="19327"/>
                  </a:cubicBezTo>
                  <a:lnTo>
                    <a:pt x="16673" y="19327"/>
                  </a:lnTo>
                  <a:cubicBezTo>
                    <a:pt x="16987" y="19327"/>
                    <a:pt x="17241" y="19073"/>
                    <a:pt x="17241" y="18762"/>
                  </a:cubicBezTo>
                  <a:lnTo>
                    <a:pt x="17241" y="10096"/>
                  </a:lnTo>
                  <a:cubicBezTo>
                    <a:pt x="17431" y="10163"/>
                    <a:pt x="17623" y="10195"/>
                    <a:pt x="17809" y="10195"/>
                  </a:cubicBezTo>
                  <a:cubicBezTo>
                    <a:pt x="18756" y="10195"/>
                    <a:pt x="19578" y="9388"/>
                    <a:pt x="19500" y="8363"/>
                  </a:cubicBezTo>
                  <a:cubicBezTo>
                    <a:pt x="19466" y="7913"/>
                    <a:pt x="19255" y="7497"/>
                    <a:pt x="18914" y="7204"/>
                  </a:cubicBezTo>
                  <a:lnTo>
                    <a:pt x="17241" y="5770"/>
                  </a:lnTo>
                  <a:lnTo>
                    <a:pt x="17241" y="1702"/>
                  </a:lnTo>
                  <a:cubicBezTo>
                    <a:pt x="17241" y="1388"/>
                    <a:pt x="16987" y="1135"/>
                    <a:pt x="16676" y="1135"/>
                  </a:cubicBezTo>
                  <a:lnTo>
                    <a:pt x="14412" y="1135"/>
                  </a:lnTo>
                  <a:cubicBezTo>
                    <a:pt x="14098" y="1135"/>
                    <a:pt x="13844" y="1388"/>
                    <a:pt x="13844" y="1702"/>
                  </a:cubicBezTo>
                  <a:lnTo>
                    <a:pt x="13844" y="2862"/>
                  </a:lnTo>
                  <a:lnTo>
                    <a:pt x="10988" y="410"/>
                  </a:lnTo>
                  <a:cubicBezTo>
                    <a:pt x="10671" y="137"/>
                    <a:pt x="10277" y="0"/>
                    <a:pt x="98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78" name="Google Shape;1937;p64">
              <a:extLst>
                <a:ext uri="{FF2B5EF4-FFF2-40B4-BE49-F238E27FC236}">
                  <a16:creationId xmlns="" xmlns:a16="http://schemas.microsoft.com/office/drawing/2014/main" id="{3CFE2D18-2424-40FE-A95C-409A34F69C7F}"/>
                </a:ext>
              </a:extLst>
            </p:cNvPr>
            <p:cNvSpPr/>
            <p:nvPr/>
          </p:nvSpPr>
          <p:spPr>
            <a:xfrm>
              <a:off x="6426850" y="1596875"/>
              <a:ext cx="115150" cy="113250"/>
            </a:xfrm>
            <a:custGeom>
              <a:avLst/>
              <a:gdLst/>
              <a:ahLst/>
              <a:cxnLst/>
              <a:rect l="l" t="t" r="r" b="b"/>
              <a:pathLst>
                <a:path w="4606" h="4530" extrusionOk="0">
                  <a:moveTo>
                    <a:pt x="3473" y="1132"/>
                  </a:moveTo>
                  <a:lnTo>
                    <a:pt x="3473" y="3397"/>
                  </a:lnTo>
                  <a:lnTo>
                    <a:pt x="1133" y="3397"/>
                  </a:lnTo>
                  <a:lnTo>
                    <a:pt x="1133" y="1132"/>
                  </a:lnTo>
                  <a:close/>
                  <a:moveTo>
                    <a:pt x="565" y="0"/>
                  </a:moveTo>
                  <a:cubicBezTo>
                    <a:pt x="251" y="0"/>
                    <a:pt x="1" y="254"/>
                    <a:pt x="1" y="568"/>
                  </a:cubicBezTo>
                  <a:lnTo>
                    <a:pt x="1" y="3965"/>
                  </a:lnTo>
                  <a:cubicBezTo>
                    <a:pt x="1" y="4276"/>
                    <a:pt x="251" y="4529"/>
                    <a:pt x="565" y="4529"/>
                  </a:cubicBezTo>
                  <a:lnTo>
                    <a:pt x="4038" y="4529"/>
                  </a:lnTo>
                  <a:cubicBezTo>
                    <a:pt x="4352" y="4529"/>
                    <a:pt x="4605" y="4276"/>
                    <a:pt x="4605" y="3965"/>
                  </a:cubicBezTo>
                  <a:lnTo>
                    <a:pt x="4605" y="568"/>
                  </a:lnTo>
                  <a:cubicBezTo>
                    <a:pt x="4605" y="254"/>
                    <a:pt x="4352" y="0"/>
                    <a:pt x="40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79" name="Google Shape;1938;p64">
              <a:extLst>
                <a:ext uri="{FF2B5EF4-FFF2-40B4-BE49-F238E27FC236}">
                  <a16:creationId xmlns="" xmlns:a16="http://schemas.microsoft.com/office/drawing/2014/main" id="{CBEC8CF9-EF41-472B-9DCC-D31568F4E568}"/>
                </a:ext>
              </a:extLst>
            </p:cNvPr>
            <p:cNvSpPr/>
            <p:nvPr/>
          </p:nvSpPr>
          <p:spPr>
            <a:xfrm>
              <a:off x="6485350" y="1796900"/>
              <a:ext cx="28325" cy="28325"/>
            </a:xfrm>
            <a:custGeom>
              <a:avLst/>
              <a:gdLst/>
              <a:ahLst/>
              <a:cxnLst/>
              <a:rect l="l" t="t" r="r" b="b"/>
              <a:pathLst>
                <a:path w="1133" h="1133" extrusionOk="0">
                  <a:moveTo>
                    <a:pt x="565" y="1"/>
                  </a:moveTo>
                  <a:cubicBezTo>
                    <a:pt x="251" y="1"/>
                    <a:pt x="1" y="254"/>
                    <a:pt x="1" y="568"/>
                  </a:cubicBezTo>
                  <a:cubicBezTo>
                    <a:pt x="1" y="879"/>
                    <a:pt x="251" y="1133"/>
                    <a:pt x="565" y="1133"/>
                  </a:cubicBezTo>
                  <a:cubicBezTo>
                    <a:pt x="879" y="1133"/>
                    <a:pt x="1133" y="879"/>
                    <a:pt x="1133" y="568"/>
                  </a:cubicBezTo>
                  <a:cubicBezTo>
                    <a:pt x="1133" y="254"/>
                    <a:pt x="879" y="1"/>
                    <a:pt x="5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280" name="Google Shape;1935;p64">
            <a:extLst>
              <a:ext uri="{FF2B5EF4-FFF2-40B4-BE49-F238E27FC236}">
                <a16:creationId xmlns="" xmlns:a16="http://schemas.microsoft.com/office/drawing/2014/main" id="{C9C2D57F-65A2-470C-A404-79E4F8EF8866}"/>
              </a:ext>
            </a:extLst>
          </p:cNvPr>
          <p:cNvGrpSpPr/>
          <p:nvPr/>
        </p:nvGrpSpPr>
        <p:grpSpPr>
          <a:xfrm>
            <a:off x="3665937" y="4741118"/>
            <a:ext cx="216000" cy="216000"/>
            <a:chOff x="6238300" y="1426975"/>
            <a:chExt cx="489450" cy="483175"/>
          </a:xfrm>
          <a:solidFill>
            <a:schemeClr val="accent2">
              <a:lumMod val="50000"/>
            </a:schemeClr>
          </a:solidFill>
        </p:grpSpPr>
        <p:sp>
          <p:nvSpPr>
            <p:cNvPr id="281" name="Google Shape;1936;p64">
              <a:extLst>
                <a:ext uri="{FF2B5EF4-FFF2-40B4-BE49-F238E27FC236}">
                  <a16:creationId xmlns="" xmlns:a16="http://schemas.microsoft.com/office/drawing/2014/main" id="{73184771-BCB2-45F3-963E-C90DF0B4C983}"/>
                </a:ext>
              </a:extLst>
            </p:cNvPr>
            <p:cNvSpPr/>
            <p:nvPr/>
          </p:nvSpPr>
          <p:spPr>
            <a:xfrm>
              <a:off x="6238300" y="1426975"/>
              <a:ext cx="489450" cy="483175"/>
            </a:xfrm>
            <a:custGeom>
              <a:avLst/>
              <a:gdLst/>
              <a:ahLst/>
              <a:cxnLst/>
              <a:rect l="l" t="t" r="r" b="b"/>
              <a:pathLst>
                <a:path w="19578" h="19327" extrusionOk="0">
                  <a:moveTo>
                    <a:pt x="16109" y="2267"/>
                  </a:moveTo>
                  <a:lnTo>
                    <a:pt x="16109" y="4803"/>
                  </a:lnTo>
                  <a:lnTo>
                    <a:pt x="14977" y="3831"/>
                  </a:lnTo>
                  <a:lnTo>
                    <a:pt x="14977" y="2267"/>
                  </a:lnTo>
                  <a:close/>
                  <a:moveTo>
                    <a:pt x="9880" y="1135"/>
                  </a:moveTo>
                  <a:cubicBezTo>
                    <a:pt x="10011" y="1135"/>
                    <a:pt x="10142" y="1181"/>
                    <a:pt x="10248" y="1274"/>
                  </a:cubicBezTo>
                  <a:lnTo>
                    <a:pt x="18174" y="8067"/>
                  </a:lnTo>
                  <a:cubicBezTo>
                    <a:pt x="18413" y="8270"/>
                    <a:pt x="18440" y="8626"/>
                    <a:pt x="18238" y="8864"/>
                  </a:cubicBezTo>
                  <a:lnTo>
                    <a:pt x="18238" y="8861"/>
                  </a:lnTo>
                  <a:cubicBezTo>
                    <a:pt x="18129" y="8988"/>
                    <a:pt x="17972" y="9061"/>
                    <a:pt x="17809" y="9061"/>
                  </a:cubicBezTo>
                  <a:cubicBezTo>
                    <a:pt x="17673" y="9061"/>
                    <a:pt x="17540" y="9012"/>
                    <a:pt x="17440" y="8925"/>
                  </a:cubicBezTo>
                  <a:lnTo>
                    <a:pt x="10251" y="2762"/>
                  </a:lnTo>
                  <a:cubicBezTo>
                    <a:pt x="10145" y="2672"/>
                    <a:pt x="10014" y="2626"/>
                    <a:pt x="9883" y="2626"/>
                  </a:cubicBezTo>
                  <a:cubicBezTo>
                    <a:pt x="9751" y="2626"/>
                    <a:pt x="9620" y="2672"/>
                    <a:pt x="9514" y="2762"/>
                  </a:cubicBezTo>
                  <a:lnTo>
                    <a:pt x="2687" y="8553"/>
                  </a:lnTo>
                  <a:cubicBezTo>
                    <a:pt x="2657" y="8575"/>
                    <a:pt x="2633" y="8596"/>
                    <a:pt x="2609" y="8623"/>
                  </a:cubicBezTo>
                  <a:lnTo>
                    <a:pt x="2250" y="8925"/>
                  </a:lnTo>
                  <a:cubicBezTo>
                    <a:pt x="2142" y="9016"/>
                    <a:pt x="2012" y="9060"/>
                    <a:pt x="1882" y="9060"/>
                  </a:cubicBezTo>
                  <a:cubicBezTo>
                    <a:pt x="1723" y="9060"/>
                    <a:pt x="1565" y="8994"/>
                    <a:pt x="1452" y="8864"/>
                  </a:cubicBezTo>
                  <a:cubicBezTo>
                    <a:pt x="1250" y="8629"/>
                    <a:pt x="1274" y="8273"/>
                    <a:pt x="1510" y="8067"/>
                  </a:cubicBezTo>
                  <a:lnTo>
                    <a:pt x="9511" y="1274"/>
                  </a:lnTo>
                  <a:cubicBezTo>
                    <a:pt x="9617" y="1181"/>
                    <a:pt x="9748" y="1135"/>
                    <a:pt x="9880" y="1135"/>
                  </a:cubicBezTo>
                  <a:close/>
                  <a:moveTo>
                    <a:pt x="12147" y="13665"/>
                  </a:moveTo>
                  <a:lnTo>
                    <a:pt x="12147" y="18195"/>
                  </a:lnTo>
                  <a:lnTo>
                    <a:pt x="7543" y="18195"/>
                  </a:lnTo>
                  <a:lnTo>
                    <a:pt x="7543" y="13665"/>
                  </a:lnTo>
                  <a:close/>
                  <a:moveTo>
                    <a:pt x="9883" y="3937"/>
                  </a:moveTo>
                  <a:lnTo>
                    <a:pt x="16109" y="9275"/>
                  </a:lnTo>
                  <a:lnTo>
                    <a:pt x="16109" y="18195"/>
                  </a:lnTo>
                  <a:lnTo>
                    <a:pt x="13280" y="18195"/>
                  </a:lnTo>
                  <a:lnTo>
                    <a:pt x="13280" y="13101"/>
                  </a:lnTo>
                  <a:cubicBezTo>
                    <a:pt x="13280" y="12787"/>
                    <a:pt x="13026" y="12533"/>
                    <a:pt x="12712" y="12533"/>
                  </a:cubicBezTo>
                  <a:lnTo>
                    <a:pt x="6975" y="12533"/>
                  </a:lnTo>
                  <a:cubicBezTo>
                    <a:pt x="6661" y="12533"/>
                    <a:pt x="6410" y="12787"/>
                    <a:pt x="6410" y="13101"/>
                  </a:cubicBezTo>
                  <a:lnTo>
                    <a:pt x="6410" y="18195"/>
                  </a:lnTo>
                  <a:lnTo>
                    <a:pt x="3578" y="18195"/>
                  </a:lnTo>
                  <a:lnTo>
                    <a:pt x="3578" y="9281"/>
                  </a:lnTo>
                  <a:lnTo>
                    <a:pt x="9883" y="3937"/>
                  </a:lnTo>
                  <a:close/>
                  <a:moveTo>
                    <a:pt x="9883" y="0"/>
                  </a:moveTo>
                  <a:cubicBezTo>
                    <a:pt x="9489" y="0"/>
                    <a:pt x="9095" y="137"/>
                    <a:pt x="8778" y="410"/>
                  </a:cubicBezTo>
                  <a:lnTo>
                    <a:pt x="773" y="7204"/>
                  </a:lnTo>
                  <a:cubicBezTo>
                    <a:pt x="154" y="7738"/>
                    <a:pt x="0" y="8635"/>
                    <a:pt x="411" y="9345"/>
                  </a:cubicBezTo>
                  <a:cubicBezTo>
                    <a:pt x="720" y="9881"/>
                    <a:pt x="1289" y="10193"/>
                    <a:pt x="1882" y="10193"/>
                  </a:cubicBezTo>
                  <a:cubicBezTo>
                    <a:pt x="2070" y="10193"/>
                    <a:pt x="2261" y="10162"/>
                    <a:pt x="2446" y="10096"/>
                  </a:cubicBezTo>
                  <a:lnTo>
                    <a:pt x="2446" y="18762"/>
                  </a:lnTo>
                  <a:cubicBezTo>
                    <a:pt x="2446" y="19073"/>
                    <a:pt x="2699" y="19327"/>
                    <a:pt x="3010" y="19327"/>
                  </a:cubicBezTo>
                  <a:lnTo>
                    <a:pt x="16673" y="19327"/>
                  </a:lnTo>
                  <a:cubicBezTo>
                    <a:pt x="16987" y="19327"/>
                    <a:pt x="17241" y="19073"/>
                    <a:pt x="17241" y="18762"/>
                  </a:cubicBezTo>
                  <a:lnTo>
                    <a:pt x="17241" y="10096"/>
                  </a:lnTo>
                  <a:cubicBezTo>
                    <a:pt x="17431" y="10163"/>
                    <a:pt x="17623" y="10195"/>
                    <a:pt x="17809" y="10195"/>
                  </a:cubicBezTo>
                  <a:cubicBezTo>
                    <a:pt x="18756" y="10195"/>
                    <a:pt x="19578" y="9388"/>
                    <a:pt x="19500" y="8363"/>
                  </a:cubicBezTo>
                  <a:cubicBezTo>
                    <a:pt x="19466" y="7913"/>
                    <a:pt x="19255" y="7497"/>
                    <a:pt x="18914" y="7204"/>
                  </a:cubicBezTo>
                  <a:lnTo>
                    <a:pt x="17241" y="5770"/>
                  </a:lnTo>
                  <a:lnTo>
                    <a:pt x="17241" y="1702"/>
                  </a:lnTo>
                  <a:cubicBezTo>
                    <a:pt x="17241" y="1388"/>
                    <a:pt x="16987" y="1135"/>
                    <a:pt x="16676" y="1135"/>
                  </a:cubicBezTo>
                  <a:lnTo>
                    <a:pt x="14412" y="1135"/>
                  </a:lnTo>
                  <a:cubicBezTo>
                    <a:pt x="14098" y="1135"/>
                    <a:pt x="13844" y="1388"/>
                    <a:pt x="13844" y="1702"/>
                  </a:cubicBezTo>
                  <a:lnTo>
                    <a:pt x="13844" y="2862"/>
                  </a:lnTo>
                  <a:lnTo>
                    <a:pt x="10988" y="410"/>
                  </a:lnTo>
                  <a:cubicBezTo>
                    <a:pt x="10671" y="137"/>
                    <a:pt x="10277" y="0"/>
                    <a:pt x="98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82" name="Google Shape;1937;p64">
              <a:extLst>
                <a:ext uri="{FF2B5EF4-FFF2-40B4-BE49-F238E27FC236}">
                  <a16:creationId xmlns="" xmlns:a16="http://schemas.microsoft.com/office/drawing/2014/main" id="{14D512A2-B336-446D-8C5C-5D46A1AAA75B}"/>
                </a:ext>
              </a:extLst>
            </p:cNvPr>
            <p:cNvSpPr/>
            <p:nvPr/>
          </p:nvSpPr>
          <p:spPr>
            <a:xfrm>
              <a:off x="6426850" y="1596875"/>
              <a:ext cx="115150" cy="113250"/>
            </a:xfrm>
            <a:custGeom>
              <a:avLst/>
              <a:gdLst/>
              <a:ahLst/>
              <a:cxnLst/>
              <a:rect l="l" t="t" r="r" b="b"/>
              <a:pathLst>
                <a:path w="4606" h="4530" extrusionOk="0">
                  <a:moveTo>
                    <a:pt x="3473" y="1132"/>
                  </a:moveTo>
                  <a:lnTo>
                    <a:pt x="3473" y="3397"/>
                  </a:lnTo>
                  <a:lnTo>
                    <a:pt x="1133" y="3397"/>
                  </a:lnTo>
                  <a:lnTo>
                    <a:pt x="1133" y="1132"/>
                  </a:lnTo>
                  <a:close/>
                  <a:moveTo>
                    <a:pt x="565" y="0"/>
                  </a:moveTo>
                  <a:cubicBezTo>
                    <a:pt x="251" y="0"/>
                    <a:pt x="1" y="254"/>
                    <a:pt x="1" y="568"/>
                  </a:cubicBezTo>
                  <a:lnTo>
                    <a:pt x="1" y="3965"/>
                  </a:lnTo>
                  <a:cubicBezTo>
                    <a:pt x="1" y="4276"/>
                    <a:pt x="251" y="4529"/>
                    <a:pt x="565" y="4529"/>
                  </a:cubicBezTo>
                  <a:lnTo>
                    <a:pt x="4038" y="4529"/>
                  </a:lnTo>
                  <a:cubicBezTo>
                    <a:pt x="4352" y="4529"/>
                    <a:pt x="4605" y="4276"/>
                    <a:pt x="4605" y="3965"/>
                  </a:cubicBezTo>
                  <a:lnTo>
                    <a:pt x="4605" y="568"/>
                  </a:lnTo>
                  <a:cubicBezTo>
                    <a:pt x="4605" y="254"/>
                    <a:pt x="4352" y="0"/>
                    <a:pt x="40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83" name="Google Shape;1938;p64">
              <a:extLst>
                <a:ext uri="{FF2B5EF4-FFF2-40B4-BE49-F238E27FC236}">
                  <a16:creationId xmlns="" xmlns:a16="http://schemas.microsoft.com/office/drawing/2014/main" id="{AB292612-A603-451D-A583-3F25EDF0613D}"/>
                </a:ext>
              </a:extLst>
            </p:cNvPr>
            <p:cNvSpPr/>
            <p:nvPr/>
          </p:nvSpPr>
          <p:spPr>
            <a:xfrm>
              <a:off x="6485350" y="1796900"/>
              <a:ext cx="28325" cy="28325"/>
            </a:xfrm>
            <a:custGeom>
              <a:avLst/>
              <a:gdLst/>
              <a:ahLst/>
              <a:cxnLst/>
              <a:rect l="l" t="t" r="r" b="b"/>
              <a:pathLst>
                <a:path w="1133" h="1133" extrusionOk="0">
                  <a:moveTo>
                    <a:pt x="565" y="1"/>
                  </a:moveTo>
                  <a:cubicBezTo>
                    <a:pt x="251" y="1"/>
                    <a:pt x="1" y="254"/>
                    <a:pt x="1" y="568"/>
                  </a:cubicBezTo>
                  <a:cubicBezTo>
                    <a:pt x="1" y="879"/>
                    <a:pt x="251" y="1133"/>
                    <a:pt x="565" y="1133"/>
                  </a:cubicBezTo>
                  <a:cubicBezTo>
                    <a:pt x="879" y="1133"/>
                    <a:pt x="1133" y="879"/>
                    <a:pt x="1133" y="568"/>
                  </a:cubicBezTo>
                  <a:cubicBezTo>
                    <a:pt x="1133" y="254"/>
                    <a:pt x="879" y="1"/>
                    <a:pt x="5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284" name="Google Shape;1935;p64">
            <a:extLst>
              <a:ext uri="{FF2B5EF4-FFF2-40B4-BE49-F238E27FC236}">
                <a16:creationId xmlns="" xmlns:a16="http://schemas.microsoft.com/office/drawing/2014/main" id="{21290C09-D910-4CB4-BA71-22C534000BFE}"/>
              </a:ext>
            </a:extLst>
          </p:cNvPr>
          <p:cNvGrpSpPr/>
          <p:nvPr/>
        </p:nvGrpSpPr>
        <p:grpSpPr>
          <a:xfrm>
            <a:off x="2885560" y="4741118"/>
            <a:ext cx="216000" cy="216000"/>
            <a:chOff x="6238300" y="1426975"/>
            <a:chExt cx="489450" cy="483175"/>
          </a:xfrm>
          <a:solidFill>
            <a:schemeClr val="accent5">
              <a:lumMod val="50000"/>
            </a:schemeClr>
          </a:solidFill>
        </p:grpSpPr>
        <p:sp>
          <p:nvSpPr>
            <p:cNvPr id="285" name="Google Shape;1936;p64">
              <a:extLst>
                <a:ext uri="{FF2B5EF4-FFF2-40B4-BE49-F238E27FC236}">
                  <a16:creationId xmlns="" xmlns:a16="http://schemas.microsoft.com/office/drawing/2014/main" id="{D7273BD6-E29C-4BEB-9F76-BA6406FADAD9}"/>
                </a:ext>
              </a:extLst>
            </p:cNvPr>
            <p:cNvSpPr/>
            <p:nvPr/>
          </p:nvSpPr>
          <p:spPr>
            <a:xfrm>
              <a:off x="6238300" y="1426975"/>
              <a:ext cx="489450" cy="483175"/>
            </a:xfrm>
            <a:custGeom>
              <a:avLst/>
              <a:gdLst/>
              <a:ahLst/>
              <a:cxnLst/>
              <a:rect l="l" t="t" r="r" b="b"/>
              <a:pathLst>
                <a:path w="19578" h="19327" extrusionOk="0">
                  <a:moveTo>
                    <a:pt x="16109" y="2267"/>
                  </a:moveTo>
                  <a:lnTo>
                    <a:pt x="16109" y="4803"/>
                  </a:lnTo>
                  <a:lnTo>
                    <a:pt x="14977" y="3831"/>
                  </a:lnTo>
                  <a:lnTo>
                    <a:pt x="14977" y="2267"/>
                  </a:lnTo>
                  <a:close/>
                  <a:moveTo>
                    <a:pt x="9880" y="1135"/>
                  </a:moveTo>
                  <a:cubicBezTo>
                    <a:pt x="10011" y="1135"/>
                    <a:pt x="10142" y="1181"/>
                    <a:pt x="10248" y="1274"/>
                  </a:cubicBezTo>
                  <a:lnTo>
                    <a:pt x="18174" y="8067"/>
                  </a:lnTo>
                  <a:cubicBezTo>
                    <a:pt x="18413" y="8270"/>
                    <a:pt x="18440" y="8626"/>
                    <a:pt x="18238" y="8864"/>
                  </a:cubicBezTo>
                  <a:lnTo>
                    <a:pt x="18238" y="8861"/>
                  </a:lnTo>
                  <a:cubicBezTo>
                    <a:pt x="18129" y="8988"/>
                    <a:pt x="17972" y="9061"/>
                    <a:pt x="17809" y="9061"/>
                  </a:cubicBezTo>
                  <a:cubicBezTo>
                    <a:pt x="17673" y="9061"/>
                    <a:pt x="17540" y="9012"/>
                    <a:pt x="17440" y="8925"/>
                  </a:cubicBezTo>
                  <a:lnTo>
                    <a:pt x="10251" y="2762"/>
                  </a:lnTo>
                  <a:cubicBezTo>
                    <a:pt x="10145" y="2672"/>
                    <a:pt x="10014" y="2626"/>
                    <a:pt x="9883" y="2626"/>
                  </a:cubicBezTo>
                  <a:cubicBezTo>
                    <a:pt x="9751" y="2626"/>
                    <a:pt x="9620" y="2672"/>
                    <a:pt x="9514" y="2762"/>
                  </a:cubicBezTo>
                  <a:lnTo>
                    <a:pt x="2687" y="8553"/>
                  </a:lnTo>
                  <a:cubicBezTo>
                    <a:pt x="2657" y="8575"/>
                    <a:pt x="2633" y="8596"/>
                    <a:pt x="2609" y="8623"/>
                  </a:cubicBezTo>
                  <a:lnTo>
                    <a:pt x="2250" y="8925"/>
                  </a:lnTo>
                  <a:cubicBezTo>
                    <a:pt x="2142" y="9016"/>
                    <a:pt x="2012" y="9060"/>
                    <a:pt x="1882" y="9060"/>
                  </a:cubicBezTo>
                  <a:cubicBezTo>
                    <a:pt x="1723" y="9060"/>
                    <a:pt x="1565" y="8994"/>
                    <a:pt x="1452" y="8864"/>
                  </a:cubicBezTo>
                  <a:cubicBezTo>
                    <a:pt x="1250" y="8629"/>
                    <a:pt x="1274" y="8273"/>
                    <a:pt x="1510" y="8067"/>
                  </a:cubicBezTo>
                  <a:lnTo>
                    <a:pt x="9511" y="1274"/>
                  </a:lnTo>
                  <a:cubicBezTo>
                    <a:pt x="9617" y="1181"/>
                    <a:pt x="9748" y="1135"/>
                    <a:pt x="9880" y="1135"/>
                  </a:cubicBezTo>
                  <a:close/>
                  <a:moveTo>
                    <a:pt x="12147" y="13665"/>
                  </a:moveTo>
                  <a:lnTo>
                    <a:pt x="12147" y="18195"/>
                  </a:lnTo>
                  <a:lnTo>
                    <a:pt x="7543" y="18195"/>
                  </a:lnTo>
                  <a:lnTo>
                    <a:pt x="7543" y="13665"/>
                  </a:lnTo>
                  <a:close/>
                  <a:moveTo>
                    <a:pt x="9883" y="3937"/>
                  </a:moveTo>
                  <a:lnTo>
                    <a:pt x="16109" y="9275"/>
                  </a:lnTo>
                  <a:lnTo>
                    <a:pt x="16109" y="18195"/>
                  </a:lnTo>
                  <a:lnTo>
                    <a:pt x="13280" y="18195"/>
                  </a:lnTo>
                  <a:lnTo>
                    <a:pt x="13280" y="13101"/>
                  </a:lnTo>
                  <a:cubicBezTo>
                    <a:pt x="13280" y="12787"/>
                    <a:pt x="13026" y="12533"/>
                    <a:pt x="12712" y="12533"/>
                  </a:cubicBezTo>
                  <a:lnTo>
                    <a:pt x="6975" y="12533"/>
                  </a:lnTo>
                  <a:cubicBezTo>
                    <a:pt x="6661" y="12533"/>
                    <a:pt x="6410" y="12787"/>
                    <a:pt x="6410" y="13101"/>
                  </a:cubicBezTo>
                  <a:lnTo>
                    <a:pt x="6410" y="18195"/>
                  </a:lnTo>
                  <a:lnTo>
                    <a:pt x="3578" y="18195"/>
                  </a:lnTo>
                  <a:lnTo>
                    <a:pt x="3578" y="9281"/>
                  </a:lnTo>
                  <a:lnTo>
                    <a:pt x="9883" y="3937"/>
                  </a:lnTo>
                  <a:close/>
                  <a:moveTo>
                    <a:pt x="9883" y="0"/>
                  </a:moveTo>
                  <a:cubicBezTo>
                    <a:pt x="9489" y="0"/>
                    <a:pt x="9095" y="137"/>
                    <a:pt x="8778" y="410"/>
                  </a:cubicBezTo>
                  <a:lnTo>
                    <a:pt x="773" y="7204"/>
                  </a:lnTo>
                  <a:cubicBezTo>
                    <a:pt x="154" y="7738"/>
                    <a:pt x="0" y="8635"/>
                    <a:pt x="411" y="9345"/>
                  </a:cubicBezTo>
                  <a:cubicBezTo>
                    <a:pt x="720" y="9881"/>
                    <a:pt x="1289" y="10193"/>
                    <a:pt x="1882" y="10193"/>
                  </a:cubicBezTo>
                  <a:cubicBezTo>
                    <a:pt x="2070" y="10193"/>
                    <a:pt x="2261" y="10162"/>
                    <a:pt x="2446" y="10096"/>
                  </a:cubicBezTo>
                  <a:lnTo>
                    <a:pt x="2446" y="18762"/>
                  </a:lnTo>
                  <a:cubicBezTo>
                    <a:pt x="2446" y="19073"/>
                    <a:pt x="2699" y="19327"/>
                    <a:pt x="3010" y="19327"/>
                  </a:cubicBezTo>
                  <a:lnTo>
                    <a:pt x="16673" y="19327"/>
                  </a:lnTo>
                  <a:cubicBezTo>
                    <a:pt x="16987" y="19327"/>
                    <a:pt x="17241" y="19073"/>
                    <a:pt x="17241" y="18762"/>
                  </a:cubicBezTo>
                  <a:lnTo>
                    <a:pt x="17241" y="10096"/>
                  </a:lnTo>
                  <a:cubicBezTo>
                    <a:pt x="17431" y="10163"/>
                    <a:pt x="17623" y="10195"/>
                    <a:pt x="17809" y="10195"/>
                  </a:cubicBezTo>
                  <a:cubicBezTo>
                    <a:pt x="18756" y="10195"/>
                    <a:pt x="19578" y="9388"/>
                    <a:pt x="19500" y="8363"/>
                  </a:cubicBezTo>
                  <a:cubicBezTo>
                    <a:pt x="19466" y="7913"/>
                    <a:pt x="19255" y="7497"/>
                    <a:pt x="18914" y="7204"/>
                  </a:cubicBezTo>
                  <a:lnTo>
                    <a:pt x="17241" y="5770"/>
                  </a:lnTo>
                  <a:lnTo>
                    <a:pt x="17241" y="1702"/>
                  </a:lnTo>
                  <a:cubicBezTo>
                    <a:pt x="17241" y="1388"/>
                    <a:pt x="16987" y="1135"/>
                    <a:pt x="16676" y="1135"/>
                  </a:cubicBezTo>
                  <a:lnTo>
                    <a:pt x="14412" y="1135"/>
                  </a:lnTo>
                  <a:cubicBezTo>
                    <a:pt x="14098" y="1135"/>
                    <a:pt x="13844" y="1388"/>
                    <a:pt x="13844" y="1702"/>
                  </a:cubicBezTo>
                  <a:lnTo>
                    <a:pt x="13844" y="2862"/>
                  </a:lnTo>
                  <a:lnTo>
                    <a:pt x="10988" y="410"/>
                  </a:lnTo>
                  <a:cubicBezTo>
                    <a:pt x="10671" y="137"/>
                    <a:pt x="10277" y="0"/>
                    <a:pt x="98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86" name="Google Shape;1937;p64">
              <a:extLst>
                <a:ext uri="{FF2B5EF4-FFF2-40B4-BE49-F238E27FC236}">
                  <a16:creationId xmlns="" xmlns:a16="http://schemas.microsoft.com/office/drawing/2014/main" id="{F4BCAFF1-1259-4CC6-8CBE-AF43D17668DA}"/>
                </a:ext>
              </a:extLst>
            </p:cNvPr>
            <p:cNvSpPr/>
            <p:nvPr/>
          </p:nvSpPr>
          <p:spPr>
            <a:xfrm>
              <a:off x="6426850" y="1596875"/>
              <a:ext cx="115150" cy="113250"/>
            </a:xfrm>
            <a:custGeom>
              <a:avLst/>
              <a:gdLst/>
              <a:ahLst/>
              <a:cxnLst/>
              <a:rect l="l" t="t" r="r" b="b"/>
              <a:pathLst>
                <a:path w="4606" h="4530" extrusionOk="0">
                  <a:moveTo>
                    <a:pt x="3473" y="1132"/>
                  </a:moveTo>
                  <a:lnTo>
                    <a:pt x="3473" y="3397"/>
                  </a:lnTo>
                  <a:lnTo>
                    <a:pt x="1133" y="3397"/>
                  </a:lnTo>
                  <a:lnTo>
                    <a:pt x="1133" y="1132"/>
                  </a:lnTo>
                  <a:close/>
                  <a:moveTo>
                    <a:pt x="565" y="0"/>
                  </a:moveTo>
                  <a:cubicBezTo>
                    <a:pt x="251" y="0"/>
                    <a:pt x="1" y="254"/>
                    <a:pt x="1" y="568"/>
                  </a:cubicBezTo>
                  <a:lnTo>
                    <a:pt x="1" y="3965"/>
                  </a:lnTo>
                  <a:cubicBezTo>
                    <a:pt x="1" y="4276"/>
                    <a:pt x="251" y="4529"/>
                    <a:pt x="565" y="4529"/>
                  </a:cubicBezTo>
                  <a:lnTo>
                    <a:pt x="4038" y="4529"/>
                  </a:lnTo>
                  <a:cubicBezTo>
                    <a:pt x="4352" y="4529"/>
                    <a:pt x="4605" y="4276"/>
                    <a:pt x="4605" y="3965"/>
                  </a:cubicBezTo>
                  <a:lnTo>
                    <a:pt x="4605" y="568"/>
                  </a:lnTo>
                  <a:cubicBezTo>
                    <a:pt x="4605" y="254"/>
                    <a:pt x="4352" y="0"/>
                    <a:pt x="40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87" name="Google Shape;1938;p64">
              <a:extLst>
                <a:ext uri="{FF2B5EF4-FFF2-40B4-BE49-F238E27FC236}">
                  <a16:creationId xmlns="" xmlns:a16="http://schemas.microsoft.com/office/drawing/2014/main" id="{E0737807-6F53-4A7B-9436-DFA67D5477B3}"/>
                </a:ext>
              </a:extLst>
            </p:cNvPr>
            <p:cNvSpPr/>
            <p:nvPr/>
          </p:nvSpPr>
          <p:spPr>
            <a:xfrm>
              <a:off x="6485350" y="1796900"/>
              <a:ext cx="28325" cy="28325"/>
            </a:xfrm>
            <a:custGeom>
              <a:avLst/>
              <a:gdLst/>
              <a:ahLst/>
              <a:cxnLst/>
              <a:rect l="l" t="t" r="r" b="b"/>
              <a:pathLst>
                <a:path w="1133" h="1133" extrusionOk="0">
                  <a:moveTo>
                    <a:pt x="565" y="1"/>
                  </a:moveTo>
                  <a:cubicBezTo>
                    <a:pt x="251" y="1"/>
                    <a:pt x="1" y="254"/>
                    <a:pt x="1" y="568"/>
                  </a:cubicBezTo>
                  <a:cubicBezTo>
                    <a:pt x="1" y="879"/>
                    <a:pt x="251" y="1133"/>
                    <a:pt x="565" y="1133"/>
                  </a:cubicBezTo>
                  <a:cubicBezTo>
                    <a:pt x="879" y="1133"/>
                    <a:pt x="1133" y="879"/>
                    <a:pt x="1133" y="568"/>
                  </a:cubicBezTo>
                  <a:cubicBezTo>
                    <a:pt x="1133" y="254"/>
                    <a:pt x="879" y="1"/>
                    <a:pt x="5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288" name="Google Shape;1935;p64">
            <a:extLst>
              <a:ext uri="{FF2B5EF4-FFF2-40B4-BE49-F238E27FC236}">
                <a16:creationId xmlns="" xmlns:a16="http://schemas.microsoft.com/office/drawing/2014/main" id="{03860EAC-BD74-4FFE-BD82-7ADDC05DBD9A}"/>
              </a:ext>
            </a:extLst>
          </p:cNvPr>
          <p:cNvGrpSpPr/>
          <p:nvPr/>
        </p:nvGrpSpPr>
        <p:grpSpPr>
          <a:xfrm>
            <a:off x="3278113" y="4741118"/>
            <a:ext cx="216000" cy="216000"/>
            <a:chOff x="6238300" y="1426975"/>
            <a:chExt cx="489450" cy="483175"/>
          </a:xfrm>
          <a:solidFill>
            <a:schemeClr val="accent2"/>
          </a:solidFill>
        </p:grpSpPr>
        <p:sp>
          <p:nvSpPr>
            <p:cNvPr id="289" name="Google Shape;1936;p64">
              <a:extLst>
                <a:ext uri="{FF2B5EF4-FFF2-40B4-BE49-F238E27FC236}">
                  <a16:creationId xmlns="" xmlns:a16="http://schemas.microsoft.com/office/drawing/2014/main" id="{BD1CDE5C-A660-4918-B1A1-AF7355BBBAC5}"/>
                </a:ext>
              </a:extLst>
            </p:cNvPr>
            <p:cNvSpPr/>
            <p:nvPr/>
          </p:nvSpPr>
          <p:spPr>
            <a:xfrm>
              <a:off x="6238300" y="1426975"/>
              <a:ext cx="489450" cy="483175"/>
            </a:xfrm>
            <a:custGeom>
              <a:avLst/>
              <a:gdLst/>
              <a:ahLst/>
              <a:cxnLst/>
              <a:rect l="l" t="t" r="r" b="b"/>
              <a:pathLst>
                <a:path w="19578" h="19327" extrusionOk="0">
                  <a:moveTo>
                    <a:pt x="16109" y="2267"/>
                  </a:moveTo>
                  <a:lnTo>
                    <a:pt x="16109" y="4803"/>
                  </a:lnTo>
                  <a:lnTo>
                    <a:pt x="14977" y="3831"/>
                  </a:lnTo>
                  <a:lnTo>
                    <a:pt x="14977" y="2267"/>
                  </a:lnTo>
                  <a:close/>
                  <a:moveTo>
                    <a:pt x="9880" y="1135"/>
                  </a:moveTo>
                  <a:cubicBezTo>
                    <a:pt x="10011" y="1135"/>
                    <a:pt x="10142" y="1181"/>
                    <a:pt x="10248" y="1274"/>
                  </a:cubicBezTo>
                  <a:lnTo>
                    <a:pt x="18174" y="8067"/>
                  </a:lnTo>
                  <a:cubicBezTo>
                    <a:pt x="18413" y="8270"/>
                    <a:pt x="18440" y="8626"/>
                    <a:pt x="18238" y="8864"/>
                  </a:cubicBezTo>
                  <a:lnTo>
                    <a:pt x="18238" y="8861"/>
                  </a:lnTo>
                  <a:cubicBezTo>
                    <a:pt x="18129" y="8988"/>
                    <a:pt x="17972" y="9061"/>
                    <a:pt x="17809" y="9061"/>
                  </a:cubicBezTo>
                  <a:cubicBezTo>
                    <a:pt x="17673" y="9061"/>
                    <a:pt x="17540" y="9012"/>
                    <a:pt x="17440" y="8925"/>
                  </a:cubicBezTo>
                  <a:lnTo>
                    <a:pt x="10251" y="2762"/>
                  </a:lnTo>
                  <a:cubicBezTo>
                    <a:pt x="10145" y="2672"/>
                    <a:pt x="10014" y="2626"/>
                    <a:pt x="9883" y="2626"/>
                  </a:cubicBezTo>
                  <a:cubicBezTo>
                    <a:pt x="9751" y="2626"/>
                    <a:pt x="9620" y="2672"/>
                    <a:pt x="9514" y="2762"/>
                  </a:cubicBezTo>
                  <a:lnTo>
                    <a:pt x="2687" y="8553"/>
                  </a:lnTo>
                  <a:cubicBezTo>
                    <a:pt x="2657" y="8575"/>
                    <a:pt x="2633" y="8596"/>
                    <a:pt x="2609" y="8623"/>
                  </a:cubicBezTo>
                  <a:lnTo>
                    <a:pt x="2250" y="8925"/>
                  </a:lnTo>
                  <a:cubicBezTo>
                    <a:pt x="2142" y="9016"/>
                    <a:pt x="2012" y="9060"/>
                    <a:pt x="1882" y="9060"/>
                  </a:cubicBezTo>
                  <a:cubicBezTo>
                    <a:pt x="1723" y="9060"/>
                    <a:pt x="1565" y="8994"/>
                    <a:pt x="1452" y="8864"/>
                  </a:cubicBezTo>
                  <a:cubicBezTo>
                    <a:pt x="1250" y="8629"/>
                    <a:pt x="1274" y="8273"/>
                    <a:pt x="1510" y="8067"/>
                  </a:cubicBezTo>
                  <a:lnTo>
                    <a:pt x="9511" y="1274"/>
                  </a:lnTo>
                  <a:cubicBezTo>
                    <a:pt x="9617" y="1181"/>
                    <a:pt x="9748" y="1135"/>
                    <a:pt x="9880" y="1135"/>
                  </a:cubicBezTo>
                  <a:close/>
                  <a:moveTo>
                    <a:pt x="12147" y="13665"/>
                  </a:moveTo>
                  <a:lnTo>
                    <a:pt x="12147" y="18195"/>
                  </a:lnTo>
                  <a:lnTo>
                    <a:pt x="7543" y="18195"/>
                  </a:lnTo>
                  <a:lnTo>
                    <a:pt x="7543" y="13665"/>
                  </a:lnTo>
                  <a:close/>
                  <a:moveTo>
                    <a:pt x="9883" y="3937"/>
                  </a:moveTo>
                  <a:lnTo>
                    <a:pt x="16109" y="9275"/>
                  </a:lnTo>
                  <a:lnTo>
                    <a:pt x="16109" y="18195"/>
                  </a:lnTo>
                  <a:lnTo>
                    <a:pt x="13280" y="18195"/>
                  </a:lnTo>
                  <a:lnTo>
                    <a:pt x="13280" y="13101"/>
                  </a:lnTo>
                  <a:cubicBezTo>
                    <a:pt x="13280" y="12787"/>
                    <a:pt x="13026" y="12533"/>
                    <a:pt x="12712" y="12533"/>
                  </a:cubicBezTo>
                  <a:lnTo>
                    <a:pt x="6975" y="12533"/>
                  </a:lnTo>
                  <a:cubicBezTo>
                    <a:pt x="6661" y="12533"/>
                    <a:pt x="6410" y="12787"/>
                    <a:pt x="6410" y="13101"/>
                  </a:cubicBezTo>
                  <a:lnTo>
                    <a:pt x="6410" y="18195"/>
                  </a:lnTo>
                  <a:lnTo>
                    <a:pt x="3578" y="18195"/>
                  </a:lnTo>
                  <a:lnTo>
                    <a:pt x="3578" y="9281"/>
                  </a:lnTo>
                  <a:lnTo>
                    <a:pt x="9883" y="3937"/>
                  </a:lnTo>
                  <a:close/>
                  <a:moveTo>
                    <a:pt x="9883" y="0"/>
                  </a:moveTo>
                  <a:cubicBezTo>
                    <a:pt x="9489" y="0"/>
                    <a:pt x="9095" y="137"/>
                    <a:pt x="8778" y="410"/>
                  </a:cubicBezTo>
                  <a:lnTo>
                    <a:pt x="773" y="7204"/>
                  </a:lnTo>
                  <a:cubicBezTo>
                    <a:pt x="154" y="7738"/>
                    <a:pt x="0" y="8635"/>
                    <a:pt x="411" y="9345"/>
                  </a:cubicBezTo>
                  <a:cubicBezTo>
                    <a:pt x="720" y="9881"/>
                    <a:pt x="1289" y="10193"/>
                    <a:pt x="1882" y="10193"/>
                  </a:cubicBezTo>
                  <a:cubicBezTo>
                    <a:pt x="2070" y="10193"/>
                    <a:pt x="2261" y="10162"/>
                    <a:pt x="2446" y="10096"/>
                  </a:cubicBezTo>
                  <a:lnTo>
                    <a:pt x="2446" y="18762"/>
                  </a:lnTo>
                  <a:cubicBezTo>
                    <a:pt x="2446" y="19073"/>
                    <a:pt x="2699" y="19327"/>
                    <a:pt x="3010" y="19327"/>
                  </a:cubicBezTo>
                  <a:lnTo>
                    <a:pt x="16673" y="19327"/>
                  </a:lnTo>
                  <a:cubicBezTo>
                    <a:pt x="16987" y="19327"/>
                    <a:pt x="17241" y="19073"/>
                    <a:pt x="17241" y="18762"/>
                  </a:cubicBezTo>
                  <a:lnTo>
                    <a:pt x="17241" y="10096"/>
                  </a:lnTo>
                  <a:cubicBezTo>
                    <a:pt x="17431" y="10163"/>
                    <a:pt x="17623" y="10195"/>
                    <a:pt x="17809" y="10195"/>
                  </a:cubicBezTo>
                  <a:cubicBezTo>
                    <a:pt x="18756" y="10195"/>
                    <a:pt x="19578" y="9388"/>
                    <a:pt x="19500" y="8363"/>
                  </a:cubicBezTo>
                  <a:cubicBezTo>
                    <a:pt x="19466" y="7913"/>
                    <a:pt x="19255" y="7497"/>
                    <a:pt x="18914" y="7204"/>
                  </a:cubicBezTo>
                  <a:lnTo>
                    <a:pt x="17241" y="5770"/>
                  </a:lnTo>
                  <a:lnTo>
                    <a:pt x="17241" y="1702"/>
                  </a:lnTo>
                  <a:cubicBezTo>
                    <a:pt x="17241" y="1388"/>
                    <a:pt x="16987" y="1135"/>
                    <a:pt x="16676" y="1135"/>
                  </a:cubicBezTo>
                  <a:lnTo>
                    <a:pt x="14412" y="1135"/>
                  </a:lnTo>
                  <a:cubicBezTo>
                    <a:pt x="14098" y="1135"/>
                    <a:pt x="13844" y="1388"/>
                    <a:pt x="13844" y="1702"/>
                  </a:cubicBezTo>
                  <a:lnTo>
                    <a:pt x="13844" y="2862"/>
                  </a:lnTo>
                  <a:lnTo>
                    <a:pt x="10988" y="410"/>
                  </a:lnTo>
                  <a:cubicBezTo>
                    <a:pt x="10671" y="137"/>
                    <a:pt x="10277" y="0"/>
                    <a:pt x="98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90" name="Google Shape;1937;p64">
              <a:extLst>
                <a:ext uri="{FF2B5EF4-FFF2-40B4-BE49-F238E27FC236}">
                  <a16:creationId xmlns="" xmlns:a16="http://schemas.microsoft.com/office/drawing/2014/main" id="{3F73EC6D-4E72-4CA1-A7F7-CF0AF7DDF69D}"/>
                </a:ext>
              </a:extLst>
            </p:cNvPr>
            <p:cNvSpPr/>
            <p:nvPr/>
          </p:nvSpPr>
          <p:spPr>
            <a:xfrm>
              <a:off x="6426850" y="1596875"/>
              <a:ext cx="115150" cy="113250"/>
            </a:xfrm>
            <a:custGeom>
              <a:avLst/>
              <a:gdLst/>
              <a:ahLst/>
              <a:cxnLst/>
              <a:rect l="l" t="t" r="r" b="b"/>
              <a:pathLst>
                <a:path w="4606" h="4530" extrusionOk="0">
                  <a:moveTo>
                    <a:pt x="3473" y="1132"/>
                  </a:moveTo>
                  <a:lnTo>
                    <a:pt x="3473" y="3397"/>
                  </a:lnTo>
                  <a:lnTo>
                    <a:pt x="1133" y="3397"/>
                  </a:lnTo>
                  <a:lnTo>
                    <a:pt x="1133" y="1132"/>
                  </a:lnTo>
                  <a:close/>
                  <a:moveTo>
                    <a:pt x="565" y="0"/>
                  </a:moveTo>
                  <a:cubicBezTo>
                    <a:pt x="251" y="0"/>
                    <a:pt x="1" y="254"/>
                    <a:pt x="1" y="568"/>
                  </a:cubicBezTo>
                  <a:lnTo>
                    <a:pt x="1" y="3965"/>
                  </a:lnTo>
                  <a:cubicBezTo>
                    <a:pt x="1" y="4276"/>
                    <a:pt x="251" y="4529"/>
                    <a:pt x="565" y="4529"/>
                  </a:cubicBezTo>
                  <a:lnTo>
                    <a:pt x="4038" y="4529"/>
                  </a:lnTo>
                  <a:cubicBezTo>
                    <a:pt x="4352" y="4529"/>
                    <a:pt x="4605" y="4276"/>
                    <a:pt x="4605" y="3965"/>
                  </a:cubicBezTo>
                  <a:lnTo>
                    <a:pt x="4605" y="568"/>
                  </a:lnTo>
                  <a:cubicBezTo>
                    <a:pt x="4605" y="254"/>
                    <a:pt x="4352" y="0"/>
                    <a:pt x="40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91" name="Google Shape;1938;p64">
              <a:extLst>
                <a:ext uri="{FF2B5EF4-FFF2-40B4-BE49-F238E27FC236}">
                  <a16:creationId xmlns="" xmlns:a16="http://schemas.microsoft.com/office/drawing/2014/main" id="{20BE85B6-35F4-442F-94AA-9925E270E929}"/>
                </a:ext>
              </a:extLst>
            </p:cNvPr>
            <p:cNvSpPr/>
            <p:nvPr/>
          </p:nvSpPr>
          <p:spPr>
            <a:xfrm>
              <a:off x="6485350" y="1796900"/>
              <a:ext cx="28325" cy="28325"/>
            </a:xfrm>
            <a:custGeom>
              <a:avLst/>
              <a:gdLst/>
              <a:ahLst/>
              <a:cxnLst/>
              <a:rect l="l" t="t" r="r" b="b"/>
              <a:pathLst>
                <a:path w="1133" h="1133" extrusionOk="0">
                  <a:moveTo>
                    <a:pt x="565" y="1"/>
                  </a:moveTo>
                  <a:cubicBezTo>
                    <a:pt x="251" y="1"/>
                    <a:pt x="1" y="254"/>
                    <a:pt x="1" y="568"/>
                  </a:cubicBezTo>
                  <a:cubicBezTo>
                    <a:pt x="1" y="879"/>
                    <a:pt x="251" y="1133"/>
                    <a:pt x="565" y="1133"/>
                  </a:cubicBezTo>
                  <a:cubicBezTo>
                    <a:pt x="879" y="1133"/>
                    <a:pt x="1133" y="879"/>
                    <a:pt x="1133" y="568"/>
                  </a:cubicBezTo>
                  <a:cubicBezTo>
                    <a:pt x="1133" y="254"/>
                    <a:pt x="879" y="1"/>
                    <a:pt x="5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cxnSp>
        <p:nvCxnSpPr>
          <p:cNvPr id="292" name="직선 화살표 연결선 291">
            <a:extLst>
              <a:ext uri="{FF2B5EF4-FFF2-40B4-BE49-F238E27FC236}">
                <a16:creationId xmlns="" xmlns:a16="http://schemas.microsoft.com/office/drawing/2014/main" id="{F1141E62-E7A7-4E93-9906-06BC7454D7AE}"/>
              </a:ext>
            </a:extLst>
          </p:cNvPr>
          <p:cNvCxnSpPr>
            <a:cxnSpLocks/>
          </p:cNvCxnSpPr>
          <p:nvPr/>
        </p:nvCxnSpPr>
        <p:spPr>
          <a:xfrm>
            <a:off x="2993560" y="2844800"/>
            <a:ext cx="0" cy="718819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3" name="직선 화살표 연결선 292">
            <a:extLst>
              <a:ext uri="{FF2B5EF4-FFF2-40B4-BE49-F238E27FC236}">
                <a16:creationId xmlns="" xmlns:a16="http://schemas.microsoft.com/office/drawing/2014/main" id="{93362BE0-C18B-44BC-8B95-C97AEEFDCB37}"/>
              </a:ext>
            </a:extLst>
          </p:cNvPr>
          <p:cNvCxnSpPr>
            <a:cxnSpLocks/>
          </p:cNvCxnSpPr>
          <p:nvPr/>
        </p:nvCxnSpPr>
        <p:spPr>
          <a:xfrm>
            <a:off x="2991614" y="4137576"/>
            <a:ext cx="0" cy="514123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4" name="직선 화살표 연결선 293">
            <a:extLst>
              <a:ext uri="{FF2B5EF4-FFF2-40B4-BE49-F238E27FC236}">
                <a16:creationId xmlns="" xmlns:a16="http://schemas.microsoft.com/office/drawing/2014/main" id="{8E143E55-0711-41A0-AC6E-ECDD5084A075}"/>
              </a:ext>
            </a:extLst>
          </p:cNvPr>
          <p:cNvCxnSpPr>
            <a:cxnSpLocks/>
          </p:cNvCxnSpPr>
          <p:nvPr/>
        </p:nvCxnSpPr>
        <p:spPr>
          <a:xfrm>
            <a:off x="2993560" y="2853183"/>
            <a:ext cx="394592" cy="1798516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5" name="직선 화살표 연결선 294">
            <a:extLst>
              <a:ext uri="{FF2B5EF4-FFF2-40B4-BE49-F238E27FC236}">
                <a16:creationId xmlns="" xmlns:a16="http://schemas.microsoft.com/office/drawing/2014/main" id="{532EC8C6-ED71-4917-8DC9-9E9785582740}"/>
              </a:ext>
            </a:extLst>
          </p:cNvPr>
          <p:cNvCxnSpPr>
            <a:cxnSpLocks/>
          </p:cNvCxnSpPr>
          <p:nvPr/>
        </p:nvCxnSpPr>
        <p:spPr>
          <a:xfrm>
            <a:off x="3380876" y="1757942"/>
            <a:ext cx="393061" cy="2893757"/>
          </a:xfrm>
          <a:prstGeom prst="straightConnector1">
            <a:avLst/>
          </a:prstGeom>
          <a:ln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6" name="직선 화살표 연결선 295">
            <a:extLst>
              <a:ext uri="{FF2B5EF4-FFF2-40B4-BE49-F238E27FC236}">
                <a16:creationId xmlns="" xmlns:a16="http://schemas.microsoft.com/office/drawing/2014/main" id="{895376EF-A1F2-4F76-BFAC-FBA1F57AF1D7}"/>
              </a:ext>
            </a:extLst>
          </p:cNvPr>
          <p:cNvCxnSpPr>
            <a:cxnSpLocks/>
          </p:cNvCxnSpPr>
          <p:nvPr/>
        </p:nvCxnSpPr>
        <p:spPr>
          <a:xfrm flipH="1">
            <a:off x="3377595" y="1745772"/>
            <a:ext cx="4902" cy="182623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7" name="직선 화살표 연결선 296">
            <a:extLst>
              <a:ext uri="{FF2B5EF4-FFF2-40B4-BE49-F238E27FC236}">
                <a16:creationId xmlns="" xmlns:a16="http://schemas.microsoft.com/office/drawing/2014/main" id="{CA01FDE1-0823-40FF-92BA-2A3DAD0F4D51}"/>
              </a:ext>
            </a:extLst>
          </p:cNvPr>
          <p:cNvCxnSpPr>
            <a:cxnSpLocks/>
          </p:cNvCxnSpPr>
          <p:nvPr/>
        </p:nvCxnSpPr>
        <p:spPr>
          <a:xfrm flipH="1">
            <a:off x="2993561" y="1757942"/>
            <a:ext cx="387315" cy="731764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98" name="Google Shape;1935;p64">
            <a:extLst>
              <a:ext uri="{FF2B5EF4-FFF2-40B4-BE49-F238E27FC236}">
                <a16:creationId xmlns="" xmlns:a16="http://schemas.microsoft.com/office/drawing/2014/main" id="{83EB64BB-2048-4280-B20B-3CBFBADBA3A5}"/>
              </a:ext>
            </a:extLst>
          </p:cNvPr>
          <p:cNvGrpSpPr/>
          <p:nvPr/>
        </p:nvGrpSpPr>
        <p:grpSpPr>
          <a:xfrm>
            <a:off x="3280152" y="1452523"/>
            <a:ext cx="216000" cy="216000"/>
            <a:chOff x="6238300" y="1426975"/>
            <a:chExt cx="489450" cy="483175"/>
          </a:xfrm>
        </p:grpSpPr>
        <p:sp>
          <p:nvSpPr>
            <p:cNvPr id="299" name="Google Shape;1936;p64">
              <a:extLst>
                <a:ext uri="{FF2B5EF4-FFF2-40B4-BE49-F238E27FC236}">
                  <a16:creationId xmlns="" xmlns:a16="http://schemas.microsoft.com/office/drawing/2014/main" id="{3A1DF3DE-EE75-4A0D-981D-DBC0B00BC2A7}"/>
                </a:ext>
              </a:extLst>
            </p:cNvPr>
            <p:cNvSpPr/>
            <p:nvPr/>
          </p:nvSpPr>
          <p:spPr>
            <a:xfrm>
              <a:off x="6238300" y="1426975"/>
              <a:ext cx="489450" cy="483175"/>
            </a:xfrm>
            <a:custGeom>
              <a:avLst/>
              <a:gdLst/>
              <a:ahLst/>
              <a:cxnLst/>
              <a:rect l="l" t="t" r="r" b="b"/>
              <a:pathLst>
                <a:path w="19578" h="19327" extrusionOk="0">
                  <a:moveTo>
                    <a:pt x="16109" y="2267"/>
                  </a:moveTo>
                  <a:lnTo>
                    <a:pt x="16109" y="4803"/>
                  </a:lnTo>
                  <a:lnTo>
                    <a:pt x="14977" y="3831"/>
                  </a:lnTo>
                  <a:lnTo>
                    <a:pt x="14977" y="2267"/>
                  </a:lnTo>
                  <a:close/>
                  <a:moveTo>
                    <a:pt x="9880" y="1135"/>
                  </a:moveTo>
                  <a:cubicBezTo>
                    <a:pt x="10011" y="1135"/>
                    <a:pt x="10142" y="1181"/>
                    <a:pt x="10248" y="1274"/>
                  </a:cubicBezTo>
                  <a:lnTo>
                    <a:pt x="18174" y="8067"/>
                  </a:lnTo>
                  <a:cubicBezTo>
                    <a:pt x="18413" y="8270"/>
                    <a:pt x="18440" y="8626"/>
                    <a:pt x="18238" y="8864"/>
                  </a:cubicBezTo>
                  <a:lnTo>
                    <a:pt x="18238" y="8861"/>
                  </a:lnTo>
                  <a:cubicBezTo>
                    <a:pt x="18129" y="8988"/>
                    <a:pt x="17972" y="9061"/>
                    <a:pt x="17809" y="9061"/>
                  </a:cubicBezTo>
                  <a:cubicBezTo>
                    <a:pt x="17673" y="9061"/>
                    <a:pt x="17540" y="9012"/>
                    <a:pt x="17440" y="8925"/>
                  </a:cubicBezTo>
                  <a:lnTo>
                    <a:pt x="10251" y="2762"/>
                  </a:lnTo>
                  <a:cubicBezTo>
                    <a:pt x="10145" y="2672"/>
                    <a:pt x="10014" y="2626"/>
                    <a:pt x="9883" y="2626"/>
                  </a:cubicBezTo>
                  <a:cubicBezTo>
                    <a:pt x="9751" y="2626"/>
                    <a:pt x="9620" y="2672"/>
                    <a:pt x="9514" y="2762"/>
                  </a:cubicBezTo>
                  <a:lnTo>
                    <a:pt x="2687" y="8553"/>
                  </a:lnTo>
                  <a:cubicBezTo>
                    <a:pt x="2657" y="8575"/>
                    <a:pt x="2633" y="8596"/>
                    <a:pt x="2609" y="8623"/>
                  </a:cubicBezTo>
                  <a:lnTo>
                    <a:pt x="2250" y="8925"/>
                  </a:lnTo>
                  <a:cubicBezTo>
                    <a:pt x="2142" y="9016"/>
                    <a:pt x="2012" y="9060"/>
                    <a:pt x="1882" y="9060"/>
                  </a:cubicBezTo>
                  <a:cubicBezTo>
                    <a:pt x="1723" y="9060"/>
                    <a:pt x="1565" y="8994"/>
                    <a:pt x="1452" y="8864"/>
                  </a:cubicBezTo>
                  <a:cubicBezTo>
                    <a:pt x="1250" y="8629"/>
                    <a:pt x="1274" y="8273"/>
                    <a:pt x="1510" y="8067"/>
                  </a:cubicBezTo>
                  <a:lnTo>
                    <a:pt x="9511" y="1274"/>
                  </a:lnTo>
                  <a:cubicBezTo>
                    <a:pt x="9617" y="1181"/>
                    <a:pt x="9748" y="1135"/>
                    <a:pt x="9880" y="1135"/>
                  </a:cubicBezTo>
                  <a:close/>
                  <a:moveTo>
                    <a:pt x="12147" y="13665"/>
                  </a:moveTo>
                  <a:lnTo>
                    <a:pt x="12147" y="18195"/>
                  </a:lnTo>
                  <a:lnTo>
                    <a:pt x="7543" y="18195"/>
                  </a:lnTo>
                  <a:lnTo>
                    <a:pt x="7543" y="13665"/>
                  </a:lnTo>
                  <a:close/>
                  <a:moveTo>
                    <a:pt x="9883" y="3937"/>
                  </a:moveTo>
                  <a:lnTo>
                    <a:pt x="16109" y="9275"/>
                  </a:lnTo>
                  <a:lnTo>
                    <a:pt x="16109" y="18195"/>
                  </a:lnTo>
                  <a:lnTo>
                    <a:pt x="13280" y="18195"/>
                  </a:lnTo>
                  <a:lnTo>
                    <a:pt x="13280" y="13101"/>
                  </a:lnTo>
                  <a:cubicBezTo>
                    <a:pt x="13280" y="12787"/>
                    <a:pt x="13026" y="12533"/>
                    <a:pt x="12712" y="12533"/>
                  </a:cubicBezTo>
                  <a:lnTo>
                    <a:pt x="6975" y="12533"/>
                  </a:lnTo>
                  <a:cubicBezTo>
                    <a:pt x="6661" y="12533"/>
                    <a:pt x="6410" y="12787"/>
                    <a:pt x="6410" y="13101"/>
                  </a:cubicBezTo>
                  <a:lnTo>
                    <a:pt x="6410" y="18195"/>
                  </a:lnTo>
                  <a:lnTo>
                    <a:pt x="3578" y="18195"/>
                  </a:lnTo>
                  <a:lnTo>
                    <a:pt x="3578" y="9281"/>
                  </a:lnTo>
                  <a:lnTo>
                    <a:pt x="9883" y="3937"/>
                  </a:lnTo>
                  <a:close/>
                  <a:moveTo>
                    <a:pt x="9883" y="0"/>
                  </a:moveTo>
                  <a:cubicBezTo>
                    <a:pt x="9489" y="0"/>
                    <a:pt x="9095" y="137"/>
                    <a:pt x="8778" y="410"/>
                  </a:cubicBezTo>
                  <a:lnTo>
                    <a:pt x="773" y="7204"/>
                  </a:lnTo>
                  <a:cubicBezTo>
                    <a:pt x="154" y="7738"/>
                    <a:pt x="0" y="8635"/>
                    <a:pt x="411" y="9345"/>
                  </a:cubicBezTo>
                  <a:cubicBezTo>
                    <a:pt x="720" y="9881"/>
                    <a:pt x="1289" y="10193"/>
                    <a:pt x="1882" y="10193"/>
                  </a:cubicBezTo>
                  <a:cubicBezTo>
                    <a:pt x="2070" y="10193"/>
                    <a:pt x="2261" y="10162"/>
                    <a:pt x="2446" y="10096"/>
                  </a:cubicBezTo>
                  <a:lnTo>
                    <a:pt x="2446" y="18762"/>
                  </a:lnTo>
                  <a:cubicBezTo>
                    <a:pt x="2446" y="19073"/>
                    <a:pt x="2699" y="19327"/>
                    <a:pt x="3010" y="19327"/>
                  </a:cubicBezTo>
                  <a:lnTo>
                    <a:pt x="16673" y="19327"/>
                  </a:lnTo>
                  <a:cubicBezTo>
                    <a:pt x="16987" y="19327"/>
                    <a:pt x="17241" y="19073"/>
                    <a:pt x="17241" y="18762"/>
                  </a:cubicBezTo>
                  <a:lnTo>
                    <a:pt x="17241" y="10096"/>
                  </a:lnTo>
                  <a:cubicBezTo>
                    <a:pt x="17431" y="10163"/>
                    <a:pt x="17623" y="10195"/>
                    <a:pt x="17809" y="10195"/>
                  </a:cubicBezTo>
                  <a:cubicBezTo>
                    <a:pt x="18756" y="10195"/>
                    <a:pt x="19578" y="9388"/>
                    <a:pt x="19500" y="8363"/>
                  </a:cubicBezTo>
                  <a:cubicBezTo>
                    <a:pt x="19466" y="7913"/>
                    <a:pt x="19255" y="7497"/>
                    <a:pt x="18914" y="7204"/>
                  </a:cubicBezTo>
                  <a:lnTo>
                    <a:pt x="17241" y="5770"/>
                  </a:lnTo>
                  <a:lnTo>
                    <a:pt x="17241" y="1702"/>
                  </a:lnTo>
                  <a:cubicBezTo>
                    <a:pt x="17241" y="1388"/>
                    <a:pt x="16987" y="1135"/>
                    <a:pt x="16676" y="1135"/>
                  </a:cubicBezTo>
                  <a:lnTo>
                    <a:pt x="14412" y="1135"/>
                  </a:lnTo>
                  <a:cubicBezTo>
                    <a:pt x="14098" y="1135"/>
                    <a:pt x="13844" y="1388"/>
                    <a:pt x="13844" y="1702"/>
                  </a:cubicBezTo>
                  <a:lnTo>
                    <a:pt x="13844" y="2862"/>
                  </a:lnTo>
                  <a:lnTo>
                    <a:pt x="10988" y="410"/>
                  </a:lnTo>
                  <a:cubicBezTo>
                    <a:pt x="10671" y="137"/>
                    <a:pt x="10277" y="0"/>
                    <a:pt x="988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00" name="Google Shape;1937;p64">
              <a:extLst>
                <a:ext uri="{FF2B5EF4-FFF2-40B4-BE49-F238E27FC236}">
                  <a16:creationId xmlns="" xmlns:a16="http://schemas.microsoft.com/office/drawing/2014/main" id="{112B9F78-4802-48BF-9D61-7F066021D04A}"/>
                </a:ext>
              </a:extLst>
            </p:cNvPr>
            <p:cNvSpPr/>
            <p:nvPr/>
          </p:nvSpPr>
          <p:spPr>
            <a:xfrm>
              <a:off x="6426850" y="1596875"/>
              <a:ext cx="115150" cy="113250"/>
            </a:xfrm>
            <a:custGeom>
              <a:avLst/>
              <a:gdLst/>
              <a:ahLst/>
              <a:cxnLst/>
              <a:rect l="l" t="t" r="r" b="b"/>
              <a:pathLst>
                <a:path w="4606" h="4530" extrusionOk="0">
                  <a:moveTo>
                    <a:pt x="3473" y="1132"/>
                  </a:moveTo>
                  <a:lnTo>
                    <a:pt x="3473" y="3397"/>
                  </a:lnTo>
                  <a:lnTo>
                    <a:pt x="1133" y="3397"/>
                  </a:lnTo>
                  <a:lnTo>
                    <a:pt x="1133" y="1132"/>
                  </a:lnTo>
                  <a:close/>
                  <a:moveTo>
                    <a:pt x="565" y="0"/>
                  </a:moveTo>
                  <a:cubicBezTo>
                    <a:pt x="251" y="0"/>
                    <a:pt x="1" y="254"/>
                    <a:pt x="1" y="568"/>
                  </a:cubicBezTo>
                  <a:lnTo>
                    <a:pt x="1" y="3965"/>
                  </a:lnTo>
                  <a:cubicBezTo>
                    <a:pt x="1" y="4276"/>
                    <a:pt x="251" y="4529"/>
                    <a:pt x="565" y="4529"/>
                  </a:cubicBezTo>
                  <a:lnTo>
                    <a:pt x="4038" y="4529"/>
                  </a:lnTo>
                  <a:cubicBezTo>
                    <a:pt x="4352" y="4529"/>
                    <a:pt x="4605" y="4276"/>
                    <a:pt x="4605" y="3965"/>
                  </a:cubicBezTo>
                  <a:lnTo>
                    <a:pt x="4605" y="568"/>
                  </a:lnTo>
                  <a:cubicBezTo>
                    <a:pt x="4605" y="254"/>
                    <a:pt x="4352" y="0"/>
                    <a:pt x="403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01" name="Google Shape;1938;p64">
              <a:extLst>
                <a:ext uri="{FF2B5EF4-FFF2-40B4-BE49-F238E27FC236}">
                  <a16:creationId xmlns="" xmlns:a16="http://schemas.microsoft.com/office/drawing/2014/main" id="{6B912743-C9A2-49B8-AD4A-0E65AC0AFCFF}"/>
                </a:ext>
              </a:extLst>
            </p:cNvPr>
            <p:cNvSpPr/>
            <p:nvPr/>
          </p:nvSpPr>
          <p:spPr>
            <a:xfrm>
              <a:off x="6485350" y="1796900"/>
              <a:ext cx="28325" cy="28325"/>
            </a:xfrm>
            <a:custGeom>
              <a:avLst/>
              <a:gdLst/>
              <a:ahLst/>
              <a:cxnLst/>
              <a:rect l="l" t="t" r="r" b="b"/>
              <a:pathLst>
                <a:path w="1133" h="1133" extrusionOk="0">
                  <a:moveTo>
                    <a:pt x="565" y="1"/>
                  </a:moveTo>
                  <a:cubicBezTo>
                    <a:pt x="251" y="1"/>
                    <a:pt x="1" y="254"/>
                    <a:pt x="1" y="568"/>
                  </a:cubicBezTo>
                  <a:cubicBezTo>
                    <a:pt x="1" y="879"/>
                    <a:pt x="251" y="1133"/>
                    <a:pt x="565" y="1133"/>
                  </a:cubicBezTo>
                  <a:cubicBezTo>
                    <a:pt x="879" y="1133"/>
                    <a:pt x="1133" y="879"/>
                    <a:pt x="1133" y="568"/>
                  </a:cubicBezTo>
                  <a:cubicBezTo>
                    <a:pt x="1133" y="254"/>
                    <a:pt x="879" y="1"/>
                    <a:pt x="56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302" name="Google Shape;1935;p64">
            <a:extLst>
              <a:ext uri="{FF2B5EF4-FFF2-40B4-BE49-F238E27FC236}">
                <a16:creationId xmlns="" xmlns:a16="http://schemas.microsoft.com/office/drawing/2014/main" id="{FF87FE1B-DB6E-4798-9533-5C1C3DF041C1}"/>
              </a:ext>
            </a:extLst>
          </p:cNvPr>
          <p:cNvGrpSpPr/>
          <p:nvPr/>
        </p:nvGrpSpPr>
        <p:grpSpPr>
          <a:xfrm>
            <a:off x="4096179" y="2820814"/>
            <a:ext cx="216000" cy="216000"/>
            <a:chOff x="6238300" y="1426975"/>
            <a:chExt cx="489450" cy="483175"/>
          </a:xfrm>
          <a:solidFill>
            <a:schemeClr val="accent5">
              <a:lumMod val="50000"/>
            </a:schemeClr>
          </a:solidFill>
        </p:grpSpPr>
        <p:sp>
          <p:nvSpPr>
            <p:cNvPr id="303" name="Google Shape;1936;p64">
              <a:extLst>
                <a:ext uri="{FF2B5EF4-FFF2-40B4-BE49-F238E27FC236}">
                  <a16:creationId xmlns="" xmlns:a16="http://schemas.microsoft.com/office/drawing/2014/main" id="{9A7ABFB2-CEAB-42F5-82FF-4779708D02BE}"/>
                </a:ext>
              </a:extLst>
            </p:cNvPr>
            <p:cNvSpPr/>
            <p:nvPr/>
          </p:nvSpPr>
          <p:spPr>
            <a:xfrm>
              <a:off x="6238300" y="1426975"/>
              <a:ext cx="489450" cy="483175"/>
            </a:xfrm>
            <a:custGeom>
              <a:avLst/>
              <a:gdLst/>
              <a:ahLst/>
              <a:cxnLst/>
              <a:rect l="l" t="t" r="r" b="b"/>
              <a:pathLst>
                <a:path w="19578" h="19327" extrusionOk="0">
                  <a:moveTo>
                    <a:pt x="16109" y="2267"/>
                  </a:moveTo>
                  <a:lnTo>
                    <a:pt x="16109" y="4803"/>
                  </a:lnTo>
                  <a:lnTo>
                    <a:pt x="14977" y="3831"/>
                  </a:lnTo>
                  <a:lnTo>
                    <a:pt x="14977" y="2267"/>
                  </a:lnTo>
                  <a:close/>
                  <a:moveTo>
                    <a:pt x="9880" y="1135"/>
                  </a:moveTo>
                  <a:cubicBezTo>
                    <a:pt x="10011" y="1135"/>
                    <a:pt x="10142" y="1181"/>
                    <a:pt x="10248" y="1274"/>
                  </a:cubicBezTo>
                  <a:lnTo>
                    <a:pt x="18174" y="8067"/>
                  </a:lnTo>
                  <a:cubicBezTo>
                    <a:pt x="18413" y="8270"/>
                    <a:pt x="18440" y="8626"/>
                    <a:pt x="18238" y="8864"/>
                  </a:cubicBezTo>
                  <a:lnTo>
                    <a:pt x="18238" y="8861"/>
                  </a:lnTo>
                  <a:cubicBezTo>
                    <a:pt x="18129" y="8988"/>
                    <a:pt x="17972" y="9061"/>
                    <a:pt x="17809" y="9061"/>
                  </a:cubicBezTo>
                  <a:cubicBezTo>
                    <a:pt x="17673" y="9061"/>
                    <a:pt x="17540" y="9012"/>
                    <a:pt x="17440" y="8925"/>
                  </a:cubicBezTo>
                  <a:lnTo>
                    <a:pt x="10251" y="2762"/>
                  </a:lnTo>
                  <a:cubicBezTo>
                    <a:pt x="10145" y="2672"/>
                    <a:pt x="10014" y="2626"/>
                    <a:pt x="9883" y="2626"/>
                  </a:cubicBezTo>
                  <a:cubicBezTo>
                    <a:pt x="9751" y="2626"/>
                    <a:pt x="9620" y="2672"/>
                    <a:pt x="9514" y="2762"/>
                  </a:cubicBezTo>
                  <a:lnTo>
                    <a:pt x="2687" y="8553"/>
                  </a:lnTo>
                  <a:cubicBezTo>
                    <a:pt x="2657" y="8575"/>
                    <a:pt x="2633" y="8596"/>
                    <a:pt x="2609" y="8623"/>
                  </a:cubicBezTo>
                  <a:lnTo>
                    <a:pt x="2250" y="8925"/>
                  </a:lnTo>
                  <a:cubicBezTo>
                    <a:pt x="2142" y="9016"/>
                    <a:pt x="2012" y="9060"/>
                    <a:pt x="1882" y="9060"/>
                  </a:cubicBezTo>
                  <a:cubicBezTo>
                    <a:pt x="1723" y="9060"/>
                    <a:pt x="1565" y="8994"/>
                    <a:pt x="1452" y="8864"/>
                  </a:cubicBezTo>
                  <a:cubicBezTo>
                    <a:pt x="1250" y="8629"/>
                    <a:pt x="1274" y="8273"/>
                    <a:pt x="1510" y="8067"/>
                  </a:cubicBezTo>
                  <a:lnTo>
                    <a:pt x="9511" y="1274"/>
                  </a:lnTo>
                  <a:cubicBezTo>
                    <a:pt x="9617" y="1181"/>
                    <a:pt x="9748" y="1135"/>
                    <a:pt x="9880" y="1135"/>
                  </a:cubicBezTo>
                  <a:close/>
                  <a:moveTo>
                    <a:pt x="12147" y="13665"/>
                  </a:moveTo>
                  <a:lnTo>
                    <a:pt x="12147" y="18195"/>
                  </a:lnTo>
                  <a:lnTo>
                    <a:pt x="7543" y="18195"/>
                  </a:lnTo>
                  <a:lnTo>
                    <a:pt x="7543" y="13665"/>
                  </a:lnTo>
                  <a:close/>
                  <a:moveTo>
                    <a:pt x="9883" y="3937"/>
                  </a:moveTo>
                  <a:lnTo>
                    <a:pt x="16109" y="9275"/>
                  </a:lnTo>
                  <a:lnTo>
                    <a:pt x="16109" y="18195"/>
                  </a:lnTo>
                  <a:lnTo>
                    <a:pt x="13280" y="18195"/>
                  </a:lnTo>
                  <a:lnTo>
                    <a:pt x="13280" y="13101"/>
                  </a:lnTo>
                  <a:cubicBezTo>
                    <a:pt x="13280" y="12787"/>
                    <a:pt x="13026" y="12533"/>
                    <a:pt x="12712" y="12533"/>
                  </a:cubicBezTo>
                  <a:lnTo>
                    <a:pt x="6975" y="12533"/>
                  </a:lnTo>
                  <a:cubicBezTo>
                    <a:pt x="6661" y="12533"/>
                    <a:pt x="6410" y="12787"/>
                    <a:pt x="6410" y="13101"/>
                  </a:cubicBezTo>
                  <a:lnTo>
                    <a:pt x="6410" y="18195"/>
                  </a:lnTo>
                  <a:lnTo>
                    <a:pt x="3578" y="18195"/>
                  </a:lnTo>
                  <a:lnTo>
                    <a:pt x="3578" y="9281"/>
                  </a:lnTo>
                  <a:lnTo>
                    <a:pt x="9883" y="3937"/>
                  </a:lnTo>
                  <a:close/>
                  <a:moveTo>
                    <a:pt x="9883" y="0"/>
                  </a:moveTo>
                  <a:cubicBezTo>
                    <a:pt x="9489" y="0"/>
                    <a:pt x="9095" y="137"/>
                    <a:pt x="8778" y="410"/>
                  </a:cubicBezTo>
                  <a:lnTo>
                    <a:pt x="773" y="7204"/>
                  </a:lnTo>
                  <a:cubicBezTo>
                    <a:pt x="154" y="7738"/>
                    <a:pt x="0" y="8635"/>
                    <a:pt x="411" y="9345"/>
                  </a:cubicBezTo>
                  <a:cubicBezTo>
                    <a:pt x="720" y="9881"/>
                    <a:pt x="1289" y="10193"/>
                    <a:pt x="1882" y="10193"/>
                  </a:cubicBezTo>
                  <a:cubicBezTo>
                    <a:pt x="2070" y="10193"/>
                    <a:pt x="2261" y="10162"/>
                    <a:pt x="2446" y="10096"/>
                  </a:cubicBezTo>
                  <a:lnTo>
                    <a:pt x="2446" y="18762"/>
                  </a:lnTo>
                  <a:cubicBezTo>
                    <a:pt x="2446" y="19073"/>
                    <a:pt x="2699" y="19327"/>
                    <a:pt x="3010" y="19327"/>
                  </a:cubicBezTo>
                  <a:lnTo>
                    <a:pt x="16673" y="19327"/>
                  </a:lnTo>
                  <a:cubicBezTo>
                    <a:pt x="16987" y="19327"/>
                    <a:pt x="17241" y="19073"/>
                    <a:pt x="17241" y="18762"/>
                  </a:cubicBezTo>
                  <a:lnTo>
                    <a:pt x="17241" y="10096"/>
                  </a:lnTo>
                  <a:cubicBezTo>
                    <a:pt x="17431" y="10163"/>
                    <a:pt x="17623" y="10195"/>
                    <a:pt x="17809" y="10195"/>
                  </a:cubicBezTo>
                  <a:cubicBezTo>
                    <a:pt x="18756" y="10195"/>
                    <a:pt x="19578" y="9388"/>
                    <a:pt x="19500" y="8363"/>
                  </a:cubicBezTo>
                  <a:cubicBezTo>
                    <a:pt x="19466" y="7913"/>
                    <a:pt x="19255" y="7497"/>
                    <a:pt x="18914" y="7204"/>
                  </a:cubicBezTo>
                  <a:lnTo>
                    <a:pt x="17241" y="5770"/>
                  </a:lnTo>
                  <a:lnTo>
                    <a:pt x="17241" y="1702"/>
                  </a:lnTo>
                  <a:cubicBezTo>
                    <a:pt x="17241" y="1388"/>
                    <a:pt x="16987" y="1135"/>
                    <a:pt x="16676" y="1135"/>
                  </a:cubicBezTo>
                  <a:lnTo>
                    <a:pt x="14412" y="1135"/>
                  </a:lnTo>
                  <a:cubicBezTo>
                    <a:pt x="14098" y="1135"/>
                    <a:pt x="13844" y="1388"/>
                    <a:pt x="13844" y="1702"/>
                  </a:cubicBezTo>
                  <a:lnTo>
                    <a:pt x="13844" y="2862"/>
                  </a:lnTo>
                  <a:lnTo>
                    <a:pt x="10988" y="410"/>
                  </a:lnTo>
                  <a:cubicBezTo>
                    <a:pt x="10671" y="137"/>
                    <a:pt x="10277" y="0"/>
                    <a:pt x="98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04" name="Google Shape;1937;p64">
              <a:extLst>
                <a:ext uri="{FF2B5EF4-FFF2-40B4-BE49-F238E27FC236}">
                  <a16:creationId xmlns="" xmlns:a16="http://schemas.microsoft.com/office/drawing/2014/main" id="{22467917-F836-417C-91AD-5D5621945F32}"/>
                </a:ext>
              </a:extLst>
            </p:cNvPr>
            <p:cNvSpPr/>
            <p:nvPr/>
          </p:nvSpPr>
          <p:spPr>
            <a:xfrm>
              <a:off x="6426850" y="1596875"/>
              <a:ext cx="115150" cy="113250"/>
            </a:xfrm>
            <a:custGeom>
              <a:avLst/>
              <a:gdLst/>
              <a:ahLst/>
              <a:cxnLst/>
              <a:rect l="l" t="t" r="r" b="b"/>
              <a:pathLst>
                <a:path w="4606" h="4530" extrusionOk="0">
                  <a:moveTo>
                    <a:pt x="3473" y="1132"/>
                  </a:moveTo>
                  <a:lnTo>
                    <a:pt x="3473" y="3397"/>
                  </a:lnTo>
                  <a:lnTo>
                    <a:pt x="1133" y="3397"/>
                  </a:lnTo>
                  <a:lnTo>
                    <a:pt x="1133" y="1132"/>
                  </a:lnTo>
                  <a:close/>
                  <a:moveTo>
                    <a:pt x="565" y="0"/>
                  </a:moveTo>
                  <a:cubicBezTo>
                    <a:pt x="251" y="0"/>
                    <a:pt x="1" y="254"/>
                    <a:pt x="1" y="568"/>
                  </a:cubicBezTo>
                  <a:lnTo>
                    <a:pt x="1" y="3965"/>
                  </a:lnTo>
                  <a:cubicBezTo>
                    <a:pt x="1" y="4276"/>
                    <a:pt x="251" y="4529"/>
                    <a:pt x="565" y="4529"/>
                  </a:cubicBezTo>
                  <a:lnTo>
                    <a:pt x="4038" y="4529"/>
                  </a:lnTo>
                  <a:cubicBezTo>
                    <a:pt x="4352" y="4529"/>
                    <a:pt x="4605" y="4276"/>
                    <a:pt x="4605" y="3965"/>
                  </a:cubicBezTo>
                  <a:lnTo>
                    <a:pt x="4605" y="568"/>
                  </a:lnTo>
                  <a:cubicBezTo>
                    <a:pt x="4605" y="254"/>
                    <a:pt x="4352" y="0"/>
                    <a:pt x="40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05" name="Google Shape;1938;p64">
              <a:extLst>
                <a:ext uri="{FF2B5EF4-FFF2-40B4-BE49-F238E27FC236}">
                  <a16:creationId xmlns="" xmlns:a16="http://schemas.microsoft.com/office/drawing/2014/main" id="{B7CE3F2B-F1D7-4D2D-8AB2-14F7E137DCA3}"/>
                </a:ext>
              </a:extLst>
            </p:cNvPr>
            <p:cNvSpPr/>
            <p:nvPr/>
          </p:nvSpPr>
          <p:spPr>
            <a:xfrm>
              <a:off x="6485350" y="1796900"/>
              <a:ext cx="28325" cy="28325"/>
            </a:xfrm>
            <a:custGeom>
              <a:avLst/>
              <a:gdLst/>
              <a:ahLst/>
              <a:cxnLst/>
              <a:rect l="l" t="t" r="r" b="b"/>
              <a:pathLst>
                <a:path w="1133" h="1133" extrusionOk="0">
                  <a:moveTo>
                    <a:pt x="565" y="1"/>
                  </a:moveTo>
                  <a:cubicBezTo>
                    <a:pt x="251" y="1"/>
                    <a:pt x="1" y="254"/>
                    <a:pt x="1" y="568"/>
                  </a:cubicBezTo>
                  <a:cubicBezTo>
                    <a:pt x="1" y="879"/>
                    <a:pt x="251" y="1133"/>
                    <a:pt x="565" y="1133"/>
                  </a:cubicBezTo>
                  <a:cubicBezTo>
                    <a:pt x="879" y="1133"/>
                    <a:pt x="1133" y="879"/>
                    <a:pt x="1133" y="568"/>
                  </a:cubicBezTo>
                  <a:cubicBezTo>
                    <a:pt x="1133" y="254"/>
                    <a:pt x="879" y="1"/>
                    <a:pt x="5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306" name="Google Shape;1935;p64">
            <a:extLst>
              <a:ext uri="{FF2B5EF4-FFF2-40B4-BE49-F238E27FC236}">
                <a16:creationId xmlns="" xmlns:a16="http://schemas.microsoft.com/office/drawing/2014/main" id="{FC69E221-96AF-47AF-AA82-EB6B6BDF1029}"/>
              </a:ext>
            </a:extLst>
          </p:cNvPr>
          <p:cNvGrpSpPr/>
          <p:nvPr/>
        </p:nvGrpSpPr>
        <p:grpSpPr>
          <a:xfrm>
            <a:off x="4096179" y="3926088"/>
            <a:ext cx="216000" cy="216000"/>
            <a:chOff x="6238300" y="1426975"/>
            <a:chExt cx="489450" cy="483175"/>
          </a:xfrm>
          <a:solidFill>
            <a:schemeClr val="accent5">
              <a:lumMod val="50000"/>
            </a:schemeClr>
          </a:solidFill>
        </p:grpSpPr>
        <p:sp>
          <p:nvSpPr>
            <p:cNvPr id="307" name="Google Shape;1936;p64">
              <a:extLst>
                <a:ext uri="{FF2B5EF4-FFF2-40B4-BE49-F238E27FC236}">
                  <a16:creationId xmlns="" xmlns:a16="http://schemas.microsoft.com/office/drawing/2014/main" id="{96F7882D-4A19-405C-9317-59029769C341}"/>
                </a:ext>
              </a:extLst>
            </p:cNvPr>
            <p:cNvSpPr/>
            <p:nvPr/>
          </p:nvSpPr>
          <p:spPr>
            <a:xfrm>
              <a:off x="6238300" y="1426975"/>
              <a:ext cx="489450" cy="483175"/>
            </a:xfrm>
            <a:custGeom>
              <a:avLst/>
              <a:gdLst/>
              <a:ahLst/>
              <a:cxnLst/>
              <a:rect l="l" t="t" r="r" b="b"/>
              <a:pathLst>
                <a:path w="19578" h="19327" extrusionOk="0">
                  <a:moveTo>
                    <a:pt x="16109" y="2267"/>
                  </a:moveTo>
                  <a:lnTo>
                    <a:pt x="16109" y="4803"/>
                  </a:lnTo>
                  <a:lnTo>
                    <a:pt x="14977" y="3831"/>
                  </a:lnTo>
                  <a:lnTo>
                    <a:pt x="14977" y="2267"/>
                  </a:lnTo>
                  <a:close/>
                  <a:moveTo>
                    <a:pt x="9880" y="1135"/>
                  </a:moveTo>
                  <a:cubicBezTo>
                    <a:pt x="10011" y="1135"/>
                    <a:pt x="10142" y="1181"/>
                    <a:pt x="10248" y="1274"/>
                  </a:cubicBezTo>
                  <a:lnTo>
                    <a:pt x="18174" y="8067"/>
                  </a:lnTo>
                  <a:cubicBezTo>
                    <a:pt x="18413" y="8270"/>
                    <a:pt x="18440" y="8626"/>
                    <a:pt x="18238" y="8864"/>
                  </a:cubicBezTo>
                  <a:lnTo>
                    <a:pt x="18238" y="8861"/>
                  </a:lnTo>
                  <a:cubicBezTo>
                    <a:pt x="18129" y="8988"/>
                    <a:pt x="17972" y="9061"/>
                    <a:pt x="17809" y="9061"/>
                  </a:cubicBezTo>
                  <a:cubicBezTo>
                    <a:pt x="17673" y="9061"/>
                    <a:pt x="17540" y="9012"/>
                    <a:pt x="17440" y="8925"/>
                  </a:cubicBezTo>
                  <a:lnTo>
                    <a:pt x="10251" y="2762"/>
                  </a:lnTo>
                  <a:cubicBezTo>
                    <a:pt x="10145" y="2672"/>
                    <a:pt x="10014" y="2626"/>
                    <a:pt x="9883" y="2626"/>
                  </a:cubicBezTo>
                  <a:cubicBezTo>
                    <a:pt x="9751" y="2626"/>
                    <a:pt x="9620" y="2672"/>
                    <a:pt x="9514" y="2762"/>
                  </a:cubicBezTo>
                  <a:lnTo>
                    <a:pt x="2687" y="8553"/>
                  </a:lnTo>
                  <a:cubicBezTo>
                    <a:pt x="2657" y="8575"/>
                    <a:pt x="2633" y="8596"/>
                    <a:pt x="2609" y="8623"/>
                  </a:cubicBezTo>
                  <a:lnTo>
                    <a:pt x="2250" y="8925"/>
                  </a:lnTo>
                  <a:cubicBezTo>
                    <a:pt x="2142" y="9016"/>
                    <a:pt x="2012" y="9060"/>
                    <a:pt x="1882" y="9060"/>
                  </a:cubicBezTo>
                  <a:cubicBezTo>
                    <a:pt x="1723" y="9060"/>
                    <a:pt x="1565" y="8994"/>
                    <a:pt x="1452" y="8864"/>
                  </a:cubicBezTo>
                  <a:cubicBezTo>
                    <a:pt x="1250" y="8629"/>
                    <a:pt x="1274" y="8273"/>
                    <a:pt x="1510" y="8067"/>
                  </a:cubicBezTo>
                  <a:lnTo>
                    <a:pt x="9511" y="1274"/>
                  </a:lnTo>
                  <a:cubicBezTo>
                    <a:pt x="9617" y="1181"/>
                    <a:pt x="9748" y="1135"/>
                    <a:pt x="9880" y="1135"/>
                  </a:cubicBezTo>
                  <a:close/>
                  <a:moveTo>
                    <a:pt x="12147" y="13665"/>
                  </a:moveTo>
                  <a:lnTo>
                    <a:pt x="12147" y="18195"/>
                  </a:lnTo>
                  <a:lnTo>
                    <a:pt x="7543" y="18195"/>
                  </a:lnTo>
                  <a:lnTo>
                    <a:pt x="7543" y="13665"/>
                  </a:lnTo>
                  <a:close/>
                  <a:moveTo>
                    <a:pt x="9883" y="3937"/>
                  </a:moveTo>
                  <a:lnTo>
                    <a:pt x="16109" y="9275"/>
                  </a:lnTo>
                  <a:lnTo>
                    <a:pt x="16109" y="18195"/>
                  </a:lnTo>
                  <a:lnTo>
                    <a:pt x="13280" y="18195"/>
                  </a:lnTo>
                  <a:lnTo>
                    <a:pt x="13280" y="13101"/>
                  </a:lnTo>
                  <a:cubicBezTo>
                    <a:pt x="13280" y="12787"/>
                    <a:pt x="13026" y="12533"/>
                    <a:pt x="12712" y="12533"/>
                  </a:cubicBezTo>
                  <a:lnTo>
                    <a:pt x="6975" y="12533"/>
                  </a:lnTo>
                  <a:cubicBezTo>
                    <a:pt x="6661" y="12533"/>
                    <a:pt x="6410" y="12787"/>
                    <a:pt x="6410" y="13101"/>
                  </a:cubicBezTo>
                  <a:lnTo>
                    <a:pt x="6410" y="18195"/>
                  </a:lnTo>
                  <a:lnTo>
                    <a:pt x="3578" y="18195"/>
                  </a:lnTo>
                  <a:lnTo>
                    <a:pt x="3578" y="9281"/>
                  </a:lnTo>
                  <a:lnTo>
                    <a:pt x="9883" y="3937"/>
                  </a:lnTo>
                  <a:close/>
                  <a:moveTo>
                    <a:pt x="9883" y="0"/>
                  </a:moveTo>
                  <a:cubicBezTo>
                    <a:pt x="9489" y="0"/>
                    <a:pt x="9095" y="137"/>
                    <a:pt x="8778" y="410"/>
                  </a:cubicBezTo>
                  <a:lnTo>
                    <a:pt x="773" y="7204"/>
                  </a:lnTo>
                  <a:cubicBezTo>
                    <a:pt x="154" y="7738"/>
                    <a:pt x="0" y="8635"/>
                    <a:pt x="411" y="9345"/>
                  </a:cubicBezTo>
                  <a:cubicBezTo>
                    <a:pt x="720" y="9881"/>
                    <a:pt x="1289" y="10193"/>
                    <a:pt x="1882" y="10193"/>
                  </a:cubicBezTo>
                  <a:cubicBezTo>
                    <a:pt x="2070" y="10193"/>
                    <a:pt x="2261" y="10162"/>
                    <a:pt x="2446" y="10096"/>
                  </a:cubicBezTo>
                  <a:lnTo>
                    <a:pt x="2446" y="18762"/>
                  </a:lnTo>
                  <a:cubicBezTo>
                    <a:pt x="2446" y="19073"/>
                    <a:pt x="2699" y="19327"/>
                    <a:pt x="3010" y="19327"/>
                  </a:cubicBezTo>
                  <a:lnTo>
                    <a:pt x="16673" y="19327"/>
                  </a:lnTo>
                  <a:cubicBezTo>
                    <a:pt x="16987" y="19327"/>
                    <a:pt x="17241" y="19073"/>
                    <a:pt x="17241" y="18762"/>
                  </a:cubicBezTo>
                  <a:lnTo>
                    <a:pt x="17241" y="10096"/>
                  </a:lnTo>
                  <a:cubicBezTo>
                    <a:pt x="17431" y="10163"/>
                    <a:pt x="17623" y="10195"/>
                    <a:pt x="17809" y="10195"/>
                  </a:cubicBezTo>
                  <a:cubicBezTo>
                    <a:pt x="18756" y="10195"/>
                    <a:pt x="19578" y="9388"/>
                    <a:pt x="19500" y="8363"/>
                  </a:cubicBezTo>
                  <a:cubicBezTo>
                    <a:pt x="19466" y="7913"/>
                    <a:pt x="19255" y="7497"/>
                    <a:pt x="18914" y="7204"/>
                  </a:cubicBezTo>
                  <a:lnTo>
                    <a:pt x="17241" y="5770"/>
                  </a:lnTo>
                  <a:lnTo>
                    <a:pt x="17241" y="1702"/>
                  </a:lnTo>
                  <a:cubicBezTo>
                    <a:pt x="17241" y="1388"/>
                    <a:pt x="16987" y="1135"/>
                    <a:pt x="16676" y="1135"/>
                  </a:cubicBezTo>
                  <a:lnTo>
                    <a:pt x="14412" y="1135"/>
                  </a:lnTo>
                  <a:cubicBezTo>
                    <a:pt x="14098" y="1135"/>
                    <a:pt x="13844" y="1388"/>
                    <a:pt x="13844" y="1702"/>
                  </a:cubicBezTo>
                  <a:lnTo>
                    <a:pt x="13844" y="2862"/>
                  </a:lnTo>
                  <a:lnTo>
                    <a:pt x="10988" y="410"/>
                  </a:lnTo>
                  <a:cubicBezTo>
                    <a:pt x="10671" y="137"/>
                    <a:pt x="10277" y="0"/>
                    <a:pt x="98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08" name="Google Shape;1937;p64">
              <a:extLst>
                <a:ext uri="{FF2B5EF4-FFF2-40B4-BE49-F238E27FC236}">
                  <a16:creationId xmlns="" xmlns:a16="http://schemas.microsoft.com/office/drawing/2014/main" id="{9C4DA806-6A9B-47F6-A6D9-70D4C8CE50C4}"/>
                </a:ext>
              </a:extLst>
            </p:cNvPr>
            <p:cNvSpPr/>
            <p:nvPr/>
          </p:nvSpPr>
          <p:spPr>
            <a:xfrm>
              <a:off x="6426850" y="1596875"/>
              <a:ext cx="115150" cy="113250"/>
            </a:xfrm>
            <a:custGeom>
              <a:avLst/>
              <a:gdLst/>
              <a:ahLst/>
              <a:cxnLst/>
              <a:rect l="l" t="t" r="r" b="b"/>
              <a:pathLst>
                <a:path w="4606" h="4530" extrusionOk="0">
                  <a:moveTo>
                    <a:pt x="3473" y="1132"/>
                  </a:moveTo>
                  <a:lnTo>
                    <a:pt x="3473" y="3397"/>
                  </a:lnTo>
                  <a:lnTo>
                    <a:pt x="1133" y="3397"/>
                  </a:lnTo>
                  <a:lnTo>
                    <a:pt x="1133" y="1132"/>
                  </a:lnTo>
                  <a:close/>
                  <a:moveTo>
                    <a:pt x="565" y="0"/>
                  </a:moveTo>
                  <a:cubicBezTo>
                    <a:pt x="251" y="0"/>
                    <a:pt x="1" y="254"/>
                    <a:pt x="1" y="568"/>
                  </a:cubicBezTo>
                  <a:lnTo>
                    <a:pt x="1" y="3965"/>
                  </a:lnTo>
                  <a:cubicBezTo>
                    <a:pt x="1" y="4276"/>
                    <a:pt x="251" y="4529"/>
                    <a:pt x="565" y="4529"/>
                  </a:cubicBezTo>
                  <a:lnTo>
                    <a:pt x="4038" y="4529"/>
                  </a:lnTo>
                  <a:cubicBezTo>
                    <a:pt x="4352" y="4529"/>
                    <a:pt x="4605" y="4276"/>
                    <a:pt x="4605" y="3965"/>
                  </a:cubicBezTo>
                  <a:lnTo>
                    <a:pt x="4605" y="568"/>
                  </a:lnTo>
                  <a:cubicBezTo>
                    <a:pt x="4605" y="254"/>
                    <a:pt x="4352" y="0"/>
                    <a:pt x="40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09" name="Google Shape;1938;p64">
              <a:extLst>
                <a:ext uri="{FF2B5EF4-FFF2-40B4-BE49-F238E27FC236}">
                  <a16:creationId xmlns="" xmlns:a16="http://schemas.microsoft.com/office/drawing/2014/main" id="{D0A25EB0-4E47-4D10-98B8-B507DFD35263}"/>
                </a:ext>
              </a:extLst>
            </p:cNvPr>
            <p:cNvSpPr/>
            <p:nvPr/>
          </p:nvSpPr>
          <p:spPr>
            <a:xfrm>
              <a:off x="6485350" y="1796900"/>
              <a:ext cx="28325" cy="28325"/>
            </a:xfrm>
            <a:custGeom>
              <a:avLst/>
              <a:gdLst/>
              <a:ahLst/>
              <a:cxnLst/>
              <a:rect l="l" t="t" r="r" b="b"/>
              <a:pathLst>
                <a:path w="1133" h="1133" extrusionOk="0">
                  <a:moveTo>
                    <a:pt x="565" y="1"/>
                  </a:moveTo>
                  <a:cubicBezTo>
                    <a:pt x="251" y="1"/>
                    <a:pt x="1" y="254"/>
                    <a:pt x="1" y="568"/>
                  </a:cubicBezTo>
                  <a:cubicBezTo>
                    <a:pt x="1" y="879"/>
                    <a:pt x="251" y="1133"/>
                    <a:pt x="565" y="1133"/>
                  </a:cubicBezTo>
                  <a:cubicBezTo>
                    <a:pt x="879" y="1133"/>
                    <a:pt x="1133" y="879"/>
                    <a:pt x="1133" y="568"/>
                  </a:cubicBezTo>
                  <a:cubicBezTo>
                    <a:pt x="1133" y="254"/>
                    <a:pt x="879" y="1"/>
                    <a:pt x="5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310" name="Google Shape;1935;p64">
            <a:extLst>
              <a:ext uri="{FF2B5EF4-FFF2-40B4-BE49-F238E27FC236}">
                <a16:creationId xmlns="" xmlns:a16="http://schemas.microsoft.com/office/drawing/2014/main" id="{4E1DF24A-CE30-46CB-A619-04DE40629807}"/>
              </a:ext>
            </a:extLst>
          </p:cNvPr>
          <p:cNvGrpSpPr/>
          <p:nvPr/>
        </p:nvGrpSpPr>
        <p:grpSpPr>
          <a:xfrm>
            <a:off x="4831823" y="3921576"/>
            <a:ext cx="216000" cy="216000"/>
            <a:chOff x="6238300" y="1426975"/>
            <a:chExt cx="489450" cy="483175"/>
          </a:xfrm>
          <a:solidFill>
            <a:schemeClr val="accent2"/>
          </a:solidFill>
        </p:grpSpPr>
        <p:sp>
          <p:nvSpPr>
            <p:cNvPr id="311" name="Google Shape;1936;p64">
              <a:extLst>
                <a:ext uri="{FF2B5EF4-FFF2-40B4-BE49-F238E27FC236}">
                  <a16:creationId xmlns="" xmlns:a16="http://schemas.microsoft.com/office/drawing/2014/main" id="{DAFDF30A-5DB3-40D1-9D90-7D340AF8C680}"/>
                </a:ext>
              </a:extLst>
            </p:cNvPr>
            <p:cNvSpPr/>
            <p:nvPr/>
          </p:nvSpPr>
          <p:spPr>
            <a:xfrm>
              <a:off x="6238300" y="1426975"/>
              <a:ext cx="489450" cy="483175"/>
            </a:xfrm>
            <a:custGeom>
              <a:avLst/>
              <a:gdLst/>
              <a:ahLst/>
              <a:cxnLst/>
              <a:rect l="l" t="t" r="r" b="b"/>
              <a:pathLst>
                <a:path w="19578" h="19327" extrusionOk="0">
                  <a:moveTo>
                    <a:pt x="16109" y="2267"/>
                  </a:moveTo>
                  <a:lnTo>
                    <a:pt x="16109" y="4803"/>
                  </a:lnTo>
                  <a:lnTo>
                    <a:pt x="14977" y="3831"/>
                  </a:lnTo>
                  <a:lnTo>
                    <a:pt x="14977" y="2267"/>
                  </a:lnTo>
                  <a:close/>
                  <a:moveTo>
                    <a:pt x="9880" y="1135"/>
                  </a:moveTo>
                  <a:cubicBezTo>
                    <a:pt x="10011" y="1135"/>
                    <a:pt x="10142" y="1181"/>
                    <a:pt x="10248" y="1274"/>
                  </a:cubicBezTo>
                  <a:lnTo>
                    <a:pt x="18174" y="8067"/>
                  </a:lnTo>
                  <a:cubicBezTo>
                    <a:pt x="18413" y="8270"/>
                    <a:pt x="18440" y="8626"/>
                    <a:pt x="18238" y="8864"/>
                  </a:cubicBezTo>
                  <a:lnTo>
                    <a:pt x="18238" y="8861"/>
                  </a:lnTo>
                  <a:cubicBezTo>
                    <a:pt x="18129" y="8988"/>
                    <a:pt x="17972" y="9061"/>
                    <a:pt x="17809" y="9061"/>
                  </a:cubicBezTo>
                  <a:cubicBezTo>
                    <a:pt x="17673" y="9061"/>
                    <a:pt x="17540" y="9012"/>
                    <a:pt x="17440" y="8925"/>
                  </a:cubicBezTo>
                  <a:lnTo>
                    <a:pt x="10251" y="2762"/>
                  </a:lnTo>
                  <a:cubicBezTo>
                    <a:pt x="10145" y="2672"/>
                    <a:pt x="10014" y="2626"/>
                    <a:pt x="9883" y="2626"/>
                  </a:cubicBezTo>
                  <a:cubicBezTo>
                    <a:pt x="9751" y="2626"/>
                    <a:pt x="9620" y="2672"/>
                    <a:pt x="9514" y="2762"/>
                  </a:cubicBezTo>
                  <a:lnTo>
                    <a:pt x="2687" y="8553"/>
                  </a:lnTo>
                  <a:cubicBezTo>
                    <a:pt x="2657" y="8575"/>
                    <a:pt x="2633" y="8596"/>
                    <a:pt x="2609" y="8623"/>
                  </a:cubicBezTo>
                  <a:lnTo>
                    <a:pt x="2250" y="8925"/>
                  </a:lnTo>
                  <a:cubicBezTo>
                    <a:pt x="2142" y="9016"/>
                    <a:pt x="2012" y="9060"/>
                    <a:pt x="1882" y="9060"/>
                  </a:cubicBezTo>
                  <a:cubicBezTo>
                    <a:pt x="1723" y="9060"/>
                    <a:pt x="1565" y="8994"/>
                    <a:pt x="1452" y="8864"/>
                  </a:cubicBezTo>
                  <a:cubicBezTo>
                    <a:pt x="1250" y="8629"/>
                    <a:pt x="1274" y="8273"/>
                    <a:pt x="1510" y="8067"/>
                  </a:cubicBezTo>
                  <a:lnTo>
                    <a:pt x="9511" y="1274"/>
                  </a:lnTo>
                  <a:cubicBezTo>
                    <a:pt x="9617" y="1181"/>
                    <a:pt x="9748" y="1135"/>
                    <a:pt x="9880" y="1135"/>
                  </a:cubicBezTo>
                  <a:close/>
                  <a:moveTo>
                    <a:pt x="12147" y="13665"/>
                  </a:moveTo>
                  <a:lnTo>
                    <a:pt x="12147" y="18195"/>
                  </a:lnTo>
                  <a:lnTo>
                    <a:pt x="7543" y="18195"/>
                  </a:lnTo>
                  <a:lnTo>
                    <a:pt x="7543" y="13665"/>
                  </a:lnTo>
                  <a:close/>
                  <a:moveTo>
                    <a:pt x="9883" y="3937"/>
                  </a:moveTo>
                  <a:lnTo>
                    <a:pt x="16109" y="9275"/>
                  </a:lnTo>
                  <a:lnTo>
                    <a:pt x="16109" y="18195"/>
                  </a:lnTo>
                  <a:lnTo>
                    <a:pt x="13280" y="18195"/>
                  </a:lnTo>
                  <a:lnTo>
                    <a:pt x="13280" y="13101"/>
                  </a:lnTo>
                  <a:cubicBezTo>
                    <a:pt x="13280" y="12787"/>
                    <a:pt x="13026" y="12533"/>
                    <a:pt x="12712" y="12533"/>
                  </a:cubicBezTo>
                  <a:lnTo>
                    <a:pt x="6975" y="12533"/>
                  </a:lnTo>
                  <a:cubicBezTo>
                    <a:pt x="6661" y="12533"/>
                    <a:pt x="6410" y="12787"/>
                    <a:pt x="6410" y="13101"/>
                  </a:cubicBezTo>
                  <a:lnTo>
                    <a:pt x="6410" y="18195"/>
                  </a:lnTo>
                  <a:lnTo>
                    <a:pt x="3578" y="18195"/>
                  </a:lnTo>
                  <a:lnTo>
                    <a:pt x="3578" y="9281"/>
                  </a:lnTo>
                  <a:lnTo>
                    <a:pt x="9883" y="3937"/>
                  </a:lnTo>
                  <a:close/>
                  <a:moveTo>
                    <a:pt x="9883" y="0"/>
                  </a:moveTo>
                  <a:cubicBezTo>
                    <a:pt x="9489" y="0"/>
                    <a:pt x="9095" y="137"/>
                    <a:pt x="8778" y="410"/>
                  </a:cubicBezTo>
                  <a:lnTo>
                    <a:pt x="773" y="7204"/>
                  </a:lnTo>
                  <a:cubicBezTo>
                    <a:pt x="154" y="7738"/>
                    <a:pt x="0" y="8635"/>
                    <a:pt x="411" y="9345"/>
                  </a:cubicBezTo>
                  <a:cubicBezTo>
                    <a:pt x="720" y="9881"/>
                    <a:pt x="1289" y="10193"/>
                    <a:pt x="1882" y="10193"/>
                  </a:cubicBezTo>
                  <a:cubicBezTo>
                    <a:pt x="2070" y="10193"/>
                    <a:pt x="2261" y="10162"/>
                    <a:pt x="2446" y="10096"/>
                  </a:cubicBezTo>
                  <a:lnTo>
                    <a:pt x="2446" y="18762"/>
                  </a:lnTo>
                  <a:cubicBezTo>
                    <a:pt x="2446" y="19073"/>
                    <a:pt x="2699" y="19327"/>
                    <a:pt x="3010" y="19327"/>
                  </a:cubicBezTo>
                  <a:lnTo>
                    <a:pt x="16673" y="19327"/>
                  </a:lnTo>
                  <a:cubicBezTo>
                    <a:pt x="16987" y="19327"/>
                    <a:pt x="17241" y="19073"/>
                    <a:pt x="17241" y="18762"/>
                  </a:cubicBezTo>
                  <a:lnTo>
                    <a:pt x="17241" y="10096"/>
                  </a:lnTo>
                  <a:cubicBezTo>
                    <a:pt x="17431" y="10163"/>
                    <a:pt x="17623" y="10195"/>
                    <a:pt x="17809" y="10195"/>
                  </a:cubicBezTo>
                  <a:cubicBezTo>
                    <a:pt x="18756" y="10195"/>
                    <a:pt x="19578" y="9388"/>
                    <a:pt x="19500" y="8363"/>
                  </a:cubicBezTo>
                  <a:cubicBezTo>
                    <a:pt x="19466" y="7913"/>
                    <a:pt x="19255" y="7497"/>
                    <a:pt x="18914" y="7204"/>
                  </a:cubicBezTo>
                  <a:lnTo>
                    <a:pt x="17241" y="5770"/>
                  </a:lnTo>
                  <a:lnTo>
                    <a:pt x="17241" y="1702"/>
                  </a:lnTo>
                  <a:cubicBezTo>
                    <a:pt x="17241" y="1388"/>
                    <a:pt x="16987" y="1135"/>
                    <a:pt x="16676" y="1135"/>
                  </a:cubicBezTo>
                  <a:lnTo>
                    <a:pt x="14412" y="1135"/>
                  </a:lnTo>
                  <a:cubicBezTo>
                    <a:pt x="14098" y="1135"/>
                    <a:pt x="13844" y="1388"/>
                    <a:pt x="13844" y="1702"/>
                  </a:cubicBezTo>
                  <a:lnTo>
                    <a:pt x="13844" y="2862"/>
                  </a:lnTo>
                  <a:lnTo>
                    <a:pt x="10988" y="410"/>
                  </a:lnTo>
                  <a:cubicBezTo>
                    <a:pt x="10671" y="137"/>
                    <a:pt x="10277" y="0"/>
                    <a:pt x="98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12" name="Google Shape;1937;p64">
              <a:extLst>
                <a:ext uri="{FF2B5EF4-FFF2-40B4-BE49-F238E27FC236}">
                  <a16:creationId xmlns="" xmlns:a16="http://schemas.microsoft.com/office/drawing/2014/main" id="{E544AD63-FB34-4F5B-9D59-D30BE2B8DF3E}"/>
                </a:ext>
              </a:extLst>
            </p:cNvPr>
            <p:cNvSpPr/>
            <p:nvPr/>
          </p:nvSpPr>
          <p:spPr>
            <a:xfrm>
              <a:off x="6426850" y="1596875"/>
              <a:ext cx="115150" cy="113250"/>
            </a:xfrm>
            <a:custGeom>
              <a:avLst/>
              <a:gdLst/>
              <a:ahLst/>
              <a:cxnLst/>
              <a:rect l="l" t="t" r="r" b="b"/>
              <a:pathLst>
                <a:path w="4606" h="4530" extrusionOk="0">
                  <a:moveTo>
                    <a:pt x="3473" y="1132"/>
                  </a:moveTo>
                  <a:lnTo>
                    <a:pt x="3473" y="3397"/>
                  </a:lnTo>
                  <a:lnTo>
                    <a:pt x="1133" y="3397"/>
                  </a:lnTo>
                  <a:lnTo>
                    <a:pt x="1133" y="1132"/>
                  </a:lnTo>
                  <a:close/>
                  <a:moveTo>
                    <a:pt x="565" y="0"/>
                  </a:moveTo>
                  <a:cubicBezTo>
                    <a:pt x="251" y="0"/>
                    <a:pt x="1" y="254"/>
                    <a:pt x="1" y="568"/>
                  </a:cubicBezTo>
                  <a:lnTo>
                    <a:pt x="1" y="3965"/>
                  </a:lnTo>
                  <a:cubicBezTo>
                    <a:pt x="1" y="4276"/>
                    <a:pt x="251" y="4529"/>
                    <a:pt x="565" y="4529"/>
                  </a:cubicBezTo>
                  <a:lnTo>
                    <a:pt x="4038" y="4529"/>
                  </a:lnTo>
                  <a:cubicBezTo>
                    <a:pt x="4352" y="4529"/>
                    <a:pt x="4605" y="4276"/>
                    <a:pt x="4605" y="3965"/>
                  </a:cubicBezTo>
                  <a:lnTo>
                    <a:pt x="4605" y="568"/>
                  </a:lnTo>
                  <a:cubicBezTo>
                    <a:pt x="4605" y="254"/>
                    <a:pt x="4352" y="0"/>
                    <a:pt x="40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13" name="Google Shape;1938;p64">
              <a:extLst>
                <a:ext uri="{FF2B5EF4-FFF2-40B4-BE49-F238E27FC236}">
                  <a16:creationId xmlns="" xmlns:a16="http://schemas.microsoft.com/office/drawing/2014/main" id="{D0F3C52E-173D-45A7-AA8E-11C9C0583A75}"/>
                </a:ext>
              </a:extLst>
            </p:cNvPr>
            <p:cNvSpPr/>
            <p:nvPr/>
          </p:nvSpPr>
          <p:spPr>
            <a:xfrm>
              <a:off x="6485350" y="1796900"/>
              <a:ext cx="28325" cy="28325"/>
            </a:xfrm>
            <a:custGeom>
              <a:avLst/>
              <a:gdLst/>
              <a:ahLst/>
              <a:cxnLst/>
              <a:rect l="l" t="t" r="r" b="b"/>
              <a:pathLst>
                <a:path w="1133" h="1133" extrusionOk="0">
                  <a:moveTo>
                    <a:pt x="565" y="1"/>
                  </a:moveTo>
                  <a:cubicBezTo>
                    <a:pt x="251" y="1"/>
                    <a:pt x="1" y="254"/>
                    <a:pt x="1" y="568"/>
                  </a:cubicBezTo>
                  <a:cubicBezTo>
                    <a:pt x="1" y="879"/>
                    <a:pt x="251" y="1133"/>
                    <a:pt x="565" y="1133"/>
                  </a:cubicBezTo>
                  <a:cubicBezTo>
                    <a:pt x="879" y="1133"/>
                    <a:pt x="1133" y="879"/>
                    <a:pt x="1133" y="568"/>
                  </a:cubicBezTo>
                  <a:cubicBezTo>
                    <a:pt x="1133" y="254"/>
                    <a:pt x="879" y="1"/>
                    <a:pt x="5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cxnSp>
        <p:nvCxnSpPr>
          <p:cNvPr id="314" name="직선 화살표 연결선 313">
            <a:extLst>
              <a:ext uri="{FF2B5EF4-FFF2-40B4-BE49-F238E27FC236}">
                <a16:creationId xmlns="" xmlns:a16="http://schemas.microsoft.com/office/drawing/2014/main" id="{6B36A789-1E8C-4E4A-8DA3-774C7FBFFFE0}"/>
              </a:ext>
            </a:extLst>
          </p:cNvPr>
          <p:cNvCxnSpPr>
            <a:cxnSpLocks/>
          </p:cNvCxnSpPr>
          <p:nvPr/>
        </p:nvCxnSpPr>
        <p:spPr>
          <a:xfrm>
            <a:off x="4204179" y="3117850"/>
            <a:ext cx="0" cy="718819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5" name="직선 화살표 연결선 314">
            <a:extLst>
              <a:ext uri="{FF2B5EF4-FFF2-40B4-BE49-F238E27FC236}">
                <a16:creationId xmlns="" xmlns:a16="http://schemas.microsoft.com/office/drawing/2014/main" id="{368E0AEE-0AE7-4F14-932E-3131E8BF0F3F}"/>
              </a:ext>
            </a:extLst>
          </p:cNvPr>
          <p:cNvCxnSpPr>
            <a:cxnSpLocks/>
          </p:cNvCxnSpPr>
          <p:nvPr/>
        </p:nvCxnSpPr>
        <p:spPr>
          <a:xfrm>
            <a:off x="4590669" y="2030992"/>
            <a:ext cx="349153" cy="1807515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6" name="직선 화살표 연결선 315">
            <a:extLst>
              <a:ext uri="{FF2B5EF4-FFF2-40B4-BE49-F238E27FC236}">
                <a16:creationId xmlns="" xmlns:a16="http://schemas.microsoft.com/office/drawing/2014/main" id="{6BB9A5CF-6E3D-4C8C-822A-9D0FF4AB2818}"/>
              </a:ext>
            </a:extLst>
          </p:cNvPr>
          <p:cNvCxnSpPr>
            <a:cxnSpLocks/>
          </p:cNvCxnSpPr>
          <p:nvPr/>
        </p:nvCxnSpPr>
        <p:spPr>
          <a:xfrm flipH="1">
            <a:off x="4204180" y="2030992"/>
            <a:ext cx="387315" cy="731764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17" name="Google Shape;1935;p64">
            <a:extLst>
              <a:ext uri="{FF2B5EF4-FFF2-40B4-BE49-F238E27FC236}">
                <a16:creationId xmlns="" xmlns:a16="http://schemas.microsoft.com/office/drawing/2014/main" id="{B478B80A-C0B3-48EB-A708-32B13E78561E}"/>
              </a:ext>
            </a:extLst>
          </p:cNvPr>
          <p:cNvGrpSpPr/>
          <p:nvPr/>
        </p:nvGrpSpPr>
        <p:grpSpPr>
          <a:xfrm>
            <a:off x="4490771" y="1725573"/>
            <a:ext cx="216000" cy="216000"/>
            <a:chOff x="6238300" y="1426975"/>
            <a:chExt cx="489450" cy="483175"/>
          </a:xfrm>
        </p:grpSpPr>
        <p:sp>
          <p:nvSpPr>
            <p:cNvPr id="318" name="Google Shape;1936;p64">
              <a:extLst>
                <a:ext uri="{FF2B5EF4-FFF2-40B4-BE49-F238E27FC236}">
                  <a16:creationId xmlns="" xmlns:a16="http://schemas.microsoft.com/office/drawing/2014/main" id="{001D8280-18FD-4B2B-8933-E2D31DE20A75}"/>
                </a:ext>
              </a:extLst>
            </p:cNvPr>
            <p:cNvSpPr/>
            <p:nvPr/>
          </p:nvSpPr>
          <p:spPr>
            <a:xfrm>
              <a:off x="6238300" y="1426975"/>
              <a:ext cx="489450" cy="483175"/>
            </a:xfrm>
            <a:custGeom>
              <a:avLst/>
              <a:gdLst/>
              <a:ahLst/>
              <a:cxnLst/>
              <a:rect l="l" t="t" r="r" b="b"/>
              <a:pathLst>
                <a:path w="19578" h="19327" extrusionOk="0">
                  <a:moveTo>
                    <a:pt x="16109" y="2267"/>
                  </a:moveTo>
                  <a:lnTo>
                    <a:pt x="16109" y="4803"/>
                  </a:lnTo>
                  <a:lnTo>
                    <a:pt x="14977" y="3831"/>
                  </a:lnTo>
                  <a:lnTo>
                    <a:pt x="14977" y="2267"/>
                  </a:lnTo>
                  <a:close/>
                  <a:moveTo>
                    <a:pt x="9880" y="1135"/>
                  </a:moveTo>
                  <a:cubicBezTo>
                    <a:pt x="10011" y="1135"/>
                    <a:pt x="10142" y="1181"/>
                    <a:pt x="10248" y="1274"/>
                  </a:cubicBezTo>
                  <a:lnTo>
                    <a:pt x="18174" y="8067"/>
                  </a:lnTo>
                  <a:cubicBezTo>
                    <a:pt x="18413" y="8270"/>
                    <a:pt x="18440" y="8626"/>
                    <a:pt x="18238" y="8864"/>
                  </a:cubicBezTo>
                  <a:lnTo>
                    <a:pt x="18238" y="8861"/>
                  </a:lnTo>
                  <a:cubicBezTo>
                    <a:pt x="18129" y="8988"/>
                    <a:pt x="17972" y="9061"/>
                    <a:pt x="17809" y="9061"/>
                  </a:cubicBezTo>
                  <a:cubicBezTo>
                    <a:pt x="17673" y="9061"/>
                    <a:pt x="17540" y="9012"/>
                    <a:pt x="17440" y="8925"/>
                  </a:cubicBezTo>
                  <a:lnTo>
                    <a:pt x="10251" y="2762"/>
                  </a:lnTo>
                  <a:cubicBezTo>
                    <a:pt x="10145" y="2672"/>
                    <a:pt x="10014" y="2626"/>
                    <a:pt x="9883" y="2626"/>
                  </a:cubicBezTo>
                  <a:cubicBezTo>
                    <a:pt x="9751" y="2626"/>
                    <a:pt x="9620" y="2672"/>
                    <a:pt x="9514" y="2762"/>
                  </a:cubicBezTo>
                  <a:lnTo>
                    <a:pt x="2687" y="8553"/>
                  </a:lnTo>
                  <a:cubicBezTo>
                    <a:pt x="2657" y="8575"/>
                    <a:pt x="2633" y="8596"/>
                    <a:pt x="2609" y="8623"/>
                  </a:cubicBezTo>
                  <a:lnTo>
                    <a:pt x="2250" y="8925"/>
                  </a:lnTo>
                  <a:cubicBezTo>
                    <a:pt x="2142" y="9016"/>
                    <a:pt x="2012" y="9060"/>
                    <a:pt x="1882" y="9060"/>
                  </a:cubicBezTo>
                  <a:cubicBezTo>
                    <a:pt x="1723" y="9060"/>
                    <a:pt x="1565" y="8994"/>
                    <a:pt x="1452" y="8864"/>
                  </a:cubicBezTo>
                  <a:cubicBezTo>
                    <a:pt x="1250" y="8629"/>
                    <a:pt x="1274" y="8273"/>
                    <a:pt x="1510" y="8067"/>
                  </a:cubicBezTo>
                  <a:lnTo>
                    <a:pt x="9511" y="1274"/>
                  </a:lnTo>
                  <a:cubicBezTo>
                    <a:pt x="9617" y="1181"/>
                    <a:pt x="9748" y="1135"/>
                    <a:pt x="9880" y="1135"/>
                  </a:cubicBezTo>
                  <a:close/>
                  <a:moveTo>
                    <a:pt x="12147" y="13665"/>
                  </a:moveTo>
                  <a:lnTo>
                    <a:pt x="12147" y="18195"/>
                  </a:lnTo>
                  <a:lnTo>
                    <a:pt x="7543" y="18195"/>
                  </a:lnTo>
                  <a:lnTo>
                    <a:pt x="7543" y="13665"/>
                  </a:lnTo>
                  <a:close/>
                  <a:moveTo>
                    <a:pt x="9883" y="3937"/>
                  </a:moveTo>
                  <a:lnTo>
                    <a:pt x="16109" y="9275"/>
                  </a:lnTo>
                  <a:lnTo>
                    <a:pt x="16109" y="18195"/>
                  </a:lnTo>
                  <a:lnTo>
                    <a:pt x="13280" y="18195"/>
                  </a:lnTo>
                  <a:lnTo>
                    <a:pt x="13280" y="13101"/>
                  </a:lnTo>
                  <a:cubicBezTo>
                    <a:pt x="13280" y="12787"/>
                    <a:pt x="13026" y="12533"/>
                    <a:pt x="12712" y="12533"/>
                  </a:cubicBezTo>
                  <a:lnTo>
                    <a:pt x="6975" y="12533"/>
                  </a:lnTo>
                  <a:cubicBezTo>
                    <a:pt x="6661" y="12533"/>
                    <a:pt x="6410" y="12787"/>
                    <a:pt x="6410" y="13101"/>
                  </a:cubicBezTo>
                  <a:lnTo>
                    <a:pt x="6410" y="18195"/>
                  </a:lnTo>
                  <a:lnTo>
                    <a:pt x="3578" y="18195"/>
                  </a:lnTo>
                  <a:lnTo>
                    <a:pt x="3578" y="9281"/>
                  </a:lnTo>
                  <a:lnTo>
                    <a:pt x="9883" y="3937"/>
                  </a:lnTo>
                  <a:close/>
                  <a:moveTo>
                    <a:pt x="9883" y="0"/>
                  </a:moveTo>
                  <a:cubicBezTo>
                    <a:pt x="9489" y="0"/>
                    <a:pt x="9095" y="137"/>
                    <a:pt x="8778" y="410"/>
                  </a:cubicBezTo>
                  <a:lnTo>
                    <a:pt x="773" y="7204"/>
                  </a:lnTo>
                  <a:cubicBezTo>
                    <a:pt x="154" y="7738"/>
                    <a:pt x="0" y="8635"/>
                    <a:pt x="411" y="9345"/>
                  </a:cubicBezTo>
                  <a:cubicBezTo>
                    <a:pt x="720" y="9881"/>
                    <a:pt x="1289" y="10193"/>
                    <a:pt x="1882" y="10193"/>
                  </a:cubicBezTo>
                  <a:cubicBezTo>
                    <a:pt x="2070" y="10193"/>
                    <a:pt x="2261" y="10162"/>
                    <a:pt x="2446" y="10096"/>
                  </a:cubicBezTo>
                  <a:lnTo>
                    <a:pt x="2446" y="18762"/>
                  </a:lnTo>
                  <a:cubicBezTo>
                    <a:pt x="2446" y="19073"/>
                    <a:pt x="2699" y="19327"/>
                    <a:pt x="3010" y="19327"/>
                  </a:cubicBezTo>
                  <a:lnTo>
                    <a:pt x="16673" y="19327"/>
                  </a:lnTo>
                  <a:cubicBezTo>
                    <a:pt x="16987" y="19327"/>
                    <a:pt x="17241" y="19073"/>
                    <a:pt x="17241" y="18762"/>
                  </a:cubicBezTo>
                  <a:lnTo>
                    <a:pt x="17241" y="10096"/>
                  </a:lnTo>
                  <a:cubicBezTo>
                    <a:pt x="17431" y="10163"/>
                    <a:pt x="17623" y="10195"/>
                    <a:pt x="17809" y="10195"/>
                  </a:cubicBezTo>
                  <a:cubicBezTo>
                    <a:pt x="18756" y="10195"/>
                    <a:pt x="19578" y="9388"/>
                    <a:pt x="19500" y="8363"/>
                  </a:cubicBezTo>
                  <a:cubicBezTo>
                    <a:pt x="19466" y="7913"/>
                    <a:pt x="19255" y="7497"/>
                    <a:pt x="18914" y="7204"/>
                  </a:cubicBezTo>
                  <a:lnTo>
                    <a:pt x="17241" y="5770"/>
                  </a:lnTo>
                  <a:lnTo>
                    <a:pt x="17241" y="1702"/>
                  </a:lnTo>
                  <a:cubicBezTo>
                    <a:pt x="17241" y="1388"/>
                    <a:pt x="16987" y="1135"/>
                    <a:pt x="16676" y="1135"/>
                  </a:cubicBezTo>
                  <a:lnTo>
                    <a:pt x="14412" y="1135"/>
                  </a:lnTo>
                  <a:cubicBezTo>
                    <a:pt x="14098" y="1135"/>
                    <a:pt x="13844" y="1388"/>
                    <a:pt x="13844" y="1702"/>
                  </a:cubicBezTo>
                  <a:lnTo>
                    <a:pt x="13844" y="2862"/>
                  </a:lnTo>
                  <a:lnTo>
                    <a:pt x="10988" y="410"/>
                  </a:lnTo>
                  <a:cubicBezTo>
                    <a:pt x="10671" y="137"/>
                    <a:pt x="10277" y="0"/>
                    <a:pt x="988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19" name="Google Shape;1937;p64">
              <a:extLst>
                <a:ext uri="{FF2B5EF4-FFF2-40B4-BE49-F238E27FC236}">
                  <a16:creationId xmlns="" xmlns:a16="http://schemas.microsoft.com/office/drawing/2014/main" id="{89270B3F-611D-49DF-8439-50E15EE6B940}"/>
                </a:ext>
              </a:extLst>
            </p:cNvPr>
            <p:cNvSpPr/>
            <p:nvPr/>
          </p:nvSpPr>
          <p:spPr>
            <a:xfrm>
              <a:off x="6426850" y="1596875"/>
              <a:ext cx="115150" cy="113250"/>
            </a:xfrm>
            <a:custGeom>
              <a:avLst/>
              <a:gdLst/>
              <a:ahLst/>
              <a:cxnLst/>
              <a:rect l="l" t="t" r="r" b="b"/>
              <a:pathLst>
                <a:path w="4606" h="4530" extrusionOk="0">
                  <a:moveTo>
                    <a:pt x="3473" y="1132"/>
                  </a:moveTo>
                  <a:lnTo>
                    <a:pt x="3473" y="3397"/>
                  </a:lnTo>
                  <a:lnTo>
                    <a:pt x="1133" y="3397"/>
                  </a:lnTo>
                  <a:lnTo>
                    <a:pt x="1133" y="1132"/>
                  </a:lnTo>
                  <a:close/>
                  <a:moveTo>
                    <a:pt x="565" y="0"/>
                  </a:moveTo>
                  <a:cubicBezTo>
                    <a:pt x="251" y="0"/>
                    <a:pt x="1" y="254"/>
                    <a:pt x="1" y="568"/>
                  </a:cubicBezTo>
                  <a:lnTo>
                    <a:pt x="1" y="3965"/>
                  </a:lnTo>
                  <a:cubicBezTo>
                    <a:pt x="1" y="4276"/>
                    <a:pt x="251" y="4529"/>
                    <a:pt x="565" y="4529"/>
                  </a:cubicBezTo>
                  <a:lnTo>
                    <a:pt x="4038" y="4529"/>
                  </a:lnTo>
                  <a:cubicBezTo>
                    <a:pt x="4352" y="4529"/>
                    <a:pt x="4605" y="4276"/>
                    <a:pt x="4605" y="3965"/>
                  </a:cubicBezTo>
                  <a:lnTo>
                    <a:pt x="4605" y="568"/>
                  </a:lnTo>
                  <a:cubicBezTo>
                    <a:pt x="4605" y="254"/>
                    <a:pt x="4352" y="0"/>
                    <a:pt x="403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20" name="Google Shape;1938;p64">
              <a:extLst>
                <a:ext uri="{FF2B5EF4-FFF2-40B4-BE49-F238E27FC236}">
                  <a16:creationId xmlns="" xmlns:a16="http://schemas.microsoft.com/office/drawing/2014/main" id="{97157309-3BAA-400C-86EF-C26802700946}"/>
                </a:ext>
              </a:extLst>
            </p:cNvPr>
            <p:cNvSpPr/>
            <p:nvPr/>
          </p:nvSpPr>
          <p:spPr>
            <a:xfrm>
              <a:off x="6485350" y="1796900"/>
              <a:ext cx="28325" cy="28325"/>
            </a:xfrm>
            <a:custGeom>
              <a:avLst/>
              <a:gdLst/>
              <a:ahLst/>
              <a:cxnLst/>
              <a:rect l="l" t="t" r="r" b="b"/>
              <a:pathLst>
                <a:path w="1133" h="1133" extrusionOk="0">
                  <a:moveTo>
                    <a:pt x="565" y="1"/>
                  </a:moveTo>
                  <a:cubicBezTo>
                    <a:pt x="251" y="1"/>
                    <a:pt x="1" y="254"/>
                    <a:pt x="1" y="568"/>
                  </a:cubicBezTo>
                  <a:cubicBezTo>
                    <a:pt x="1" y="879"/>
                    <a:pt x="251" y="1133"/>
                    <a:pt x="565" y="1133"/>
                  </a:cubicBezTo>
                  <a:cubicBezTo>
                    <a:pt x="879" y="1133"/>
                    <a:pt x="1133" y="879"/>
                    <a:pt x="1133" y="568"/>
                  </a:cubicBezTo>
                  <a:cubicBezTo>
                    <a:pt x="1133" y="254"/>
                    <a:pt x="879" y="1"/>
                    <a:pt x="56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369" name="Google Shape;1935;p64">
            <a:extLst>
              <a:ext uri="{FF2B5EF4-FFF2-40B4-BE49-F238E27FC236}">
                <a16:creationId xmlns="" xmlns:a16="http://schemas.microsoft.com/office/drawing/2014/main" id="{50FEF356-483B-4E27-A46E-D504617A21ED}"/>
              </a:ext>
            </a:extLst>
          </p:cNvPr>
          <p:cNvGrpSpPr/>
          <p:nvPr/>
        </p:nvGrpSpPr>
        <p:grpSpPr>
          <a:xfrm>
            <a:off x="5304521" y="3093864"/>
            <a:ext cx="216000" cy="216000"/>
            <a:chOff x="6238300" y="1426975"/>
            <a:chExt cx="489450" cy="483175"/>
          </a:xfrm>
          <a:solidFill>
            <a:schemeClr val="accent5">
              <a:lumMod val="50000"/>
            </a:schemeClr>
          </a:solidFill>
        </p:grpSpPr>
        <p:sp>
          <p:nvSpPr>
            <p:cNvPr id="370" name="Google Shape;1936;p64">
              <a:extLst>
                <a:ext uri="{FF2B5EF4-FFF2-40B4-BE49-F238E27FC236}">
                  <a16:creationId xmlns="" xmlns:a16="http://schemas.microsoft.com/office/drawing/2014/main" id="{3F211204-93CC-47CD-8993-3A2AC2D7B3C4}"/>
                </a:ext>
              </a:extLst>
            </p:cNvPr>
            <p:cNvSpPr/>
            <p:nvPr/>
          </p:nvSpPr>
          <p:spPr>
            <a:xfrm>
              <a:off x="6238300" y="1426975"/>
              <a:ext cx="489450" cy="483175"/>
            </a:xfrm>
            <a:custGeom>
              <a:avLst/>
              <a:gdLst/>
              <a:ahLst/>
              <a:cxnLst/>
              <a:rect l="l" t="t" r="r" b="b"/>
              <a:pathLst>
                <a:path w="19578" h="19327" extrusionOk="0">
                  <a:moveTo>
                    <a:pt x="16109" y="2267"/>
                  </a:moveTo>
                  <a:lnTo>
                    <a:pt x="16109" y="4803"/>
                  </a:lnTo>
                  <a:lnTo>
                    <a:pt x="14977" y="3831"/>
                  </a:lnTo>
                  <a:lnTo>
                    <a:pt x="14977" y="2267"/>
                  </a:lnTo>
                  <a:close/>
                  <a:moveTo>
                    <a:pt x="9880" y="1135"/>
                  </a:moveTo>
                  <a:cubicBezTo>
                    <a:pt x="10011" y="1135"/>
                    <a:pt x="10142" y="1181"/>
                    <a:pt x="10248" y="1274"/>
                  </a:cubicBezTo>
                  <a:lnTo>
                    <a:pt x="18174" y="8067"/>
                  </a:lnTo>
                  <a:cubicBezTo>
                    <a:pt x="18413" y="8270"/>
                    <a:pt x="18440" y="8626"/>
                    <a:pt x="18238" y="8864"/>
                  </a:cubicBezTo>
                  <a:lnTo>
                    <a:pt x="18238" y="8861"/>
                  </a:lnTo>
                  <a:cubicBezTo>
                    <a:pt x="18129" y="8988"/>
                    <a:pt x="17972" y="9061"/>
                    <a:pt x="17809" y="9061"/>
                  </a:cubicBezTo>
                  <a:cubicBezTo>
                    <a:pt x="17673" y="9061"/>
                    <a:pt x="17540" y="9012"/>
                    <a:pt x="17440" y="8925"/>
                  </a:cubicBezTo>
                  <a:lnTo>
                    <a:pt x="10251" y="2762"/>
                  </a:lnTo>
                  <a:cubicBezTo>
                    <a:pt x="10145" y="2672"/>
                    <a:pt x="10014" y="2626"/>
                    <a:pt x="9883" y="2626"/>
                  </a:cubicBezTo>
                  <a:cubicBezTo>
                    <a:pt x="9751" y="2626"/>
                    <a:pt x="9620" y="2672"/>
                    <a:pt x="9514" y="2762"/>
                  </a:cubicBezTo>
                  <a:lnTo>
                    <a:pt x="2687" y="8553"/>
                  </a:lnTo>
                  <a:cubicBezTo>
                    <a:pt x="2657" y="8575"/>
                    <a:pt x="2633" y="8596"/>
                    <a:pt x="2609" y="8623"/>
                  </a:cubicBezTo>
                  <a:lnTo>
                    <a:pt x="2250" y="8925"/>
                  </a:lnTo>
                  <a:cubicBezTo>
                    <a:pt x="2142" y="9016"/>
                    <a:pt x="2012" y="9060"/>
                    <a:pt x="1882" y="9060"/>
                  </a:cubicBezTo>
                  <a:cubicBezTo>
                    <a:pt x="1723" y="9060"/>
                    <a:pt x="1565" y="8994"/>
                    <a:pt x="1452" y="8864"/>
                  </a:cubicBezTo>
                  <a:cubicBezTo>
                    <a:pt x="1250" y="8629"/>
                    <a:pt x="1274" y="8273"/>
                    <a:pt x="1510" y="8067"/>
                  </a:cubicBezTo>
                  <a:lnTo>
                    <a:pt x="9511" y="1274"/>
                  </a:lnTo>
                  <a:cubicBezTo>
                    <a:pt x="9617" y="1181"/>
                    <a:pt x="9748" y="1135"/>
                    <a:pt x="9880" y="1135"/>
                  </a:cubicBezTo>
                  <a:close/>
                  <a:moveTo>
                    <a:pt x="12147" y="13665"/>
                  </a:moveTo>
                  <a:lnTo>
                    <a:pt x="12147" y="18195"/>
                  </a:lnTo>
                  <a:lnTo>
                    <a:pt x="7543" y="18195"/>
                  </a:lnTo>
                  <a:lnTo>
                    <a:pt x="7543" y="13665"/>
                  </a:lnTo>
                  <a:close/>
                  <a:moveTo>
                    <a:pt x="9883" y="3937"/>
                  </a:moveTo>
                  <a:lnTo>
                    <a:pt x="16109" y="9275"/>
                  </a:lnTo>
                  <a:lnTo>
                    <a:pt x="16109" y="18195"/>
                  </a:lnTo>
                  <a:lnTo>
                    <a:pt x="13280" y="18195"/>
                  </a:lnTo>
                  <a:lnTo>
                    <a:pt x="13280" y="13101"/>
                  </a:lnTo>
                  <a:cubicBezTo>
                    <a:pt x="13280" y="12787"/>
                    <a:pt x="13026" y="12533"/>
                    <a:pt x="12712" y="12533"/>
                  </a:cubicBezTo>
                  <a:lnTo>
                    <a:pt x="6975" y="12533"/>
                  </a:lnTo>
                  <a:cubicBezTo>
                    <a:pt x="6661" y="12533"/>
                    <a:pt x="6410" y="12787"/>
                    <a:pt x="6410" y="13101"/>
                  </a:cubicBezTo>
                  <a:lnTo>
                    <a:pt x="6410" y="18195"/>
                  </a:lnTo>
                  <a:lnTo>
                    <a:pt x="3578" y="18195"/>
                  </a:lnTo>
                  <a:lnTo>
                    <a:pt x="3578" y="9281"/>
                  </a:lnTo>
                  <a:lnTo>
                    <a:pt x="9883" y="3937"/>
                  </a:lnTo>
                  <a:close/>
                  <a:moveTo>
                    <a:pt x="9883" y="0"/>
                  </a:moveTo>
                  <a:cubicBezTo>
                    <a:pt x="9489" y="0"/>
                    <a:pt x="9095" y="137"/>
                    <a:pt x="8778" y="410"/>
                  </a:cubicBezTo>
                  <a:lnTo>
                    <a:pt x="773" y="7204"/>
                  </a:lnTo>
                  <a:cubicBezTo>
                    <a:pt x="154" y="7738"/>
                    <a:pt x="0" y="8635"/>
                    <a:pt x="411" y="9345"/>
                  </a:cubicBezTo>
                  <a:cubicBezTo>
                    <a:pt x="720" y="9881"/>
                    <a:pt x="1289" y="10193"/>
                    <a:pt x="1882" y="10193"/>
                  </a:cubicBezTo>
                  <a:cubicBezTo>
                    <a:pt x="2070" y="10193"/>
                    <a:pt x="2261" y="10162"/>
                    <a:pt x="2446" y="10096"/>
                  </a:cubicBezTo>
                  <a:lnTo>
                    <a:pt x="2446" y="18762"/>
                  </a:lnTo>
                  <a:cubicBezTo>
                    <a:pt x="2446" y="19073"/>
                    <a:pt x="2699" y="19327"/>
                    <a:pt x="3010" y="19327"/>
                  </a:cubicBezTo>
                  <a:lnTo>
                    <a:pt x="16673" y="19327"/>
                  </a:lnTo>
                  <a:cubicBezTo>
                    <a:pt x="16987" y="19327"/>
                    <a:pt x="17241" y="19073"/>
                    <a:pt x="17241" y="18762"/>
                  </a:cubicBezTo>
                  <a:lnTo>
                    <a:pt x="17241" y="10096"/>
                  </a:lnTo>
                  <a:cubicBezTo>
                    <a:pt x="17431" y="10163"/>
                    <a:pt x="17623" y="10195"/>
                    <a:pt x="17809" y="10195"/>
                  </a:cubicBezTo>
                  <a:cubicBezTo>
                    <a:pt x="18756" y="10195"/>
                    <a:pt x="19578" y="9388"/>
                    <a:pt x="19500" y="8363"/>
                  </a:cubicBezTo>
                  <a:cubicBezTo>
                    <a:pt x="19466" y="7913"/>
                    <a:pt x="19255" y="7497"/>
                    <a:pt x="18914" y="7204"/>
                  </a:cubicBezTo>
                  <a:lnTo>
                    <a:pt x="17241" y="5770"/>
                  </a:lnTo>
                  <a:lnTo>
                    <a:pt x="17241" y="1702"/>
                  </a:lnTo>
                  <a:cubicBezTo>
                    <a:pt x="17241" y="1388"/>
                    <a:pt x="16987" y="1135"/>
                    <a:pt x="16676" y="1135"/>
                  </a:cubicBezTo>
                  <a:lnTo>
                    <a:pt x="14412" y="1135"/>
                  </a:lnTo>
                  <a:cubicBezTo>
                    <a:pt x="14098" y="1135"/>
                    <a:pt x="13844" y="1388"/>
                    <a:pt x="13844" y="1702"/>
                  </a:cubicBezTo>
                  <a:lnTo>
                    <a:pt x="13844" y="2862"/>
                  </a:lnTo>
                  <a:lnTo>
                    <a:pt x="10988" y="410"/>
                  </a:lnTo>
                  <a:cubicBezTo>
                    <a:pt x="10671" y="137"/>
                    <a:pt x="10277" y="0"/>
                    <a:pt x="98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71" name="Google Shape;1937;p64">
              <a:extLst>
                <a:ext uri="{FF2B5EF4-FFF2-40B4-BE49-F238E27FC236}">
                  <a16:creationId xmlns="" xmlns:a16="http://schemas.microsoft.com/office/drawing/2014/main" id="{390211B1-260A-41C5-9730-8727AC9EFA57}"/>
                </a:ext>
              </a:extLst>
            </p:cNvPr>
            <p:cNvSpPr/>
            <p:nvPr/>
          </p:nvSpPr>
          <p:spPr>
            <a:xfrm>
              <a:off x="6426850" y="1596875"/>
              <a:ext cx="115150" cy="113250"/>
            </a:xfrm>
            <a:custGeom>
              <a:avLst/>
              <a:gdLst/>
              <a:ahLst/>
              <a:cxnLst/>
              <a:rect l="l" t="t" r="r" b="b"/>
              <a:pathLst>
                <a:path w="4606" h="4530" extrusionOk="0">
                  <a:moveTo>
                    <a:pt x="3473" y="1132"/>
                  </a:moveTo>
                  <a:lnTo>
                    <a:pt x="3473" y="3397"/>
                  </a:lnTo>
                  <a:lnTo>
                    <a:pt x="1133" y="3397"/>
                  </a:lnTo>
                  <a:lnTo>
                    <a:pt x="1133" y="1132"/>
                  </a:lnTo>
                  <a:close/>
                  <a:moveTo>
                    <a:pt x="565" y="0"/>
                  </a:moveTo>
                  <a:cubicBezTo>
                    <a:pt x="251" y="0"/>
                    <a:pt x="1" y="254"/>
                    <a:pt x="1" y="568"/>
                  </a:cubicBezTo>
                  <a:lnTo>
                    <a:pt x="1" y="3965"/>
                  </a:lnTo>
                  <a:cubicBezTo>
                    <a:pt x="1" y="4276"/>
                    <a:pt x="251" y="4529"/>
                    <a:pt x="565" y="4529"/>
                  </a:cubicBezTo>
                  <a:lnTo>
                    <a:pt x="4038" y="4529"/>
                  </a:lnTo>
                  <a:cubicBezTo>
                    <a:pt x="4352" y="4529"/>
                    <a:pt x="4605" y="4276"/>
                    <a:pt x="4605" y="3965"/>
                  </a:cubicBezTo>
                  <a:lnTo>
                    <a:pt x="4605" y="568"/>
                  </a:lnTo>
                  <a:cubicBezTo>
                    <a:pt x="4605" y="254"/>
                    <a:pt x="4352" y="0"/>
                    <a:pt x="40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72" name="Google Shape;1938;p64">
              <a:extLst>
                <a:ext uri="{FF2B5EF4-FFF2-40B4-BE49-F238E27FC236}">
                  <a16:creationId xmlns="" xmlns:a16="http://schemas.microsoft.com/office/drawing/2014/main" id="{DCC6A838-CFC5-49C5-81C6-B9EAA6E79AFF}"/>
                </a:ext>
              </a:extLst>
            </p:cNvPr>
            <p:cNvSpPr/>
            <p:nvPr/>
          </p:nvSpPr>
          <p:spPr>
            <a:xfrm>
              <a:off x="6485350" y="1796900"/>
              <a:ext cx="28325" cy="28325"/>
            </a:xfrm>
            <a:custGeom>
              <a:avLst/>
              <a:gdLst/>
              <a:ahLst/>
              <a:cxnLst/>
              <a:rect l="l" t="t" r="r" b="b"/>
              <a:pathLst>
                <a:path w="1133" h="1133" extrusionOk="0">
                  <a:moveTo>
                    <a:pt x="565" y="1"/>
                  </a:moveTo>
                  <a:cubicBezTo>
                    <a:pt x="251" y="1"/>
                    <a:pt x="1" y="254"/>
                    <a:pt x="1" y="568"/>
                  </a:cubicBezTo>
                  <a:cubicBezTo>
                    <a:pt x="1" y="879"/>
                    <a:pt x="251" y="1133"/>
                    <a:pt x="565" y="1133"/>
                  </a:cubicBezTo>
                  <a:cubicBezTo>
                    <a:pt x="879" y="1133"/>
                    <a:pt x="1133" y="879"/>
                    <a:pt x="1133" y="568"/>
                  </a:cubicBezTo>
                  <a:cubicBezTo>
                    <a:pt x="1133" y="254"/>
                    <a:pt x="879" y="1"/>
                    <a:pt x="5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373" name="Google Shape;1935;p64">
            <a:extLst>
              <a:ext uri="{FF2B5EF4-FFF2-40B4-BE49-F238E27FC236}">
                <a16:creationId xmlns="" xmlns:a16="http://schemas.microsoft.com/office/drawing/2014/main" id="{E2B06824-9E53-42D0-8AD6-B53916DC4123}"/>
              </a:ext>
            </a:extLst>
          </p:cNvPr>
          <p:cNvGrpSpPr/>
          <p:nvPr/>
        </p:nvGrpSpPr>
        <p:grpSpPr>
          <a:xfrm>
            <a:off x="5304521" y="4199138"/>
            <a:ext cx="216000" cy="216000"/>
            <a:chOff x="6238300" y="1426975"/>
            <a:chExt cx="489450" cy="483175"/>
          </a:xfrm>
          <a:solidFill>
            <a:schemeClr val="accent5">
              <a:lumMod val="50000"/>
            </a:schemeClr>
          </a:solidFill>
        </p:grpSpPr>
        <p:sp>
          <p:nvSpPr>
            <p:cNvPr id="374" name="Google Shape;1936;p64">
              <a:extLst>
                <a:ext uri="{FF2B5EF4-FFF2-40B4-BE49-F238E27FC236}">
                  <a16:creationId xmlns="" xmlns:a16="http://schemas.microsoft.com/office/drawing/2014/main" id="{29E1A9A5-4A95-4A20-99A9-158F397EF84A}"/>
                </a:ext>
              </a:extLst>
            </p:cNvPr>
            <p:cNvSpPr/>
            <p:nvPr/>
          </p:nvSpPr>
          <p:spPr>
            <a:xfrm>
              <a:off x="6238300" y="1426975"/>
              <a:ext cx="489450" cy="483175"/>
            </a:xfrm>
            <a:custGeom>
              <a:avLst/>
              <a:gdLst/>
              <a:ahLst/>
              <a:cxnLst/>
              <a:rect l="l" t="t" r="r" b="b"/>
              <a:pathLst>
                <a:path w="19578" h="19327" extrusionOk="0">
                  <a:moveTo>
                    <a:pt x="16109" y="2267"/>
                  </a:moveTo>
                  <a:lnTo>
                    <a:pt x="16109" y="4803"/>
                  </a:lnTo>
                  <a:lnTo>
                    <a:pt x="14977" y="3831"/>
                  </a:lnTo>
                  <a:lnTo>
                    <a:pt x="14977" y="2267"/>
                  </a:lnTo>
                  <a:close/>
                  <a:moveTo>
                    <a:pt x="9880" y="1135"/>
                  </a:moveTo>
                  <a:cubicBezTo>
                    <a:pt x="10011" y="1135"/>
                    <a:pt x="10142" y="1181"/>
                    <a:pt x="10248" y="1274"/>
                  </a:cubicBezTo>
                  <a:lnTo>
                    <a:pt x="18174" y="8067"/>
                  </a:lnTo>
                  <a:cubicBezTo>
                    <a:pt x="18413" y="8270"/>
                    <a:pt x="18440" y="8626"/>
                    <a:pt x="18238" y="8864"/>
                  </a:cubicBezTo>
                  <a:lnTo>
                    <a:pt x="18238" y="8861"/>
                  </a:lnTo>
                  <a:cubicBezTo>
                    <a:pt x="18129" y="8988"/>
                    <a:pt x="17972" y="9061"/>
                    <a:pt x="17809" y="9061"/>
                  </a:cubicBezTo>
                  <a:cubicBezTo>
                    <a:pt x="17673" y="9061"/>
                    <a:pt x="17540" y="9012"/>
                    <a:pt x="17440" y="8925"/>
                  </a:cubicBezTo>
                  <a:lnTo>
                    <a:pt x="10251" y="2762"/>
                  </a:lnTo>
                  <a:cubicBezTo>
                    <a:pt x="10145" y="2672"/>
                    <a:pt x="10014" y="2626"/>
                    <a:pt x="9883" y="2626"/>
                  </a:cubicBezTo>
                  <a:cubicBezTo>
                    <a:pt x="9751" y="2626"/>
                    <a:pt x="9620" y="2672"/>
                    <a:pt x="9514" y="2762"/>
                  </a:cubicBezTo>
                  <a:lnTo>
                    <a:pt x="2687" y="8553"/>
                  </a:lnTo>
                  <a:cubicBezTo>
                    <a:pt x="2657" y="8575"/>
                    <a:pt x="2633" y="8596"/>
                    <a:pt x="2609" y="8623"/>
                  </a:cubicBezTo>
                  <a:lnTo>
                    <a:pt x="2250" y="8925"/>
                  </a:lnTo>
                  <a:cubicBezTo>
                    <a:pt x="2142" y="9016"/>
                    <a:pt x="2012" y="9060"/>
                    <a:pt x="1882" y="9060"/>
                  </a:cubicBezTo>
                  <a:cubicBezTo>
                    <a:pt x="1723" y="9060"/>
                    <a:pt x="1565" y="8994"/>
                    <a:pt x="1452" y="8864"/>
                  </a:cubicBezTo>
                  <a:cubicBezTo>
                    <a:pt x="1250" y="8629"/>
                    <a:pt x="1274" y="8273"/>
                    <a:pt x="1510" y="8067"/>
                  </a:cubicBezTo>
                  <a:lnTo>
                    <a:pt x="9511" y="1274"/>
                  </a:lnTo>
                  <a:cubicBezTo>
                    <a:pt x="9617" y="1181"/>
                    <a:pt x="9748" y="1135"/>
                    <a:pt x="9880" y="1135"/>
                  </a:cubicBezTo>
                  <a:close/>
                  <a:moveTo>
                    <a:pt x="12147" y="13665"/>
                  </a:moveTo>
                  <a:lnTo>
                    <a:pt x="12147" y="18195"/>
                  </a:lnTo>
                  <a:lnTo>
                    <a:pt x="7543" y="18195"/>
                  </a:lnTo>
                  <a:lnTo>
                    <a:pt x="7543" y="13665"/>
                  </a:lnTo>
                  <a:close/>
                  <a:moveTo>
                    <a:pt x="9883" y="3937"/>
                  </a:moveTo>
                  <a:lnTo>
                    <a:pt x="16109" y="9275"/>
                  </a:lnTo>
                  <a:lnTo>
                    <a:pt x="16109" y="18195"/>
                  </a:lnTo>
                  <a:lnTo>
                    <a:pt x="13280" y="18195"/>
                  </a:lnTo>
                  <a:lnTo>
                    <a:pt x="13280" y="13101"/>
                  </a:lnTo>
                  <a:cubicBezTo>
                    <a:pt x="13280" y="12787"/>
                    <a:pt x="13026" y="12533"/>
                    <a:pt x="12712" y="12533"/>
                  </a:cubicBezTo>
                  <a:lnTo>
                    <a:pt x="6975" y="12533"/>
                  </a:lnTo>
                  <a:cubicBezTo>
                    <a:pt x="6661" y="12533"/>
                    <a:pt x="6410" y="12787"/>
                    <a:pt x="6410" y="13101"/>
                  </a:cubicBezTo>
                  <a:lnTo>
                    <a:pt x="6410" y="18195"/>
                  </a:lnTo>
                  <a:lnTo>
                    <a:pt x="3578" y="18195"/>
                  </a:lnTo>
                  <a:lnTo>
                    <a:pt x="3578" y="9281"/>
                  </a:lnTo>
                  <a:lnTo>
                    <a:pt x="9883" y="3937"/>
                  </a:lnTo>
                  <a:close/>
                  <a:moveTo>
                    <a:pt x="9883" y="0"/>
                  </a:moveTo>
                  <a:cubicBezTo>
                    <a:pt x="9489" y="0"/>
                    <a:pt x="9095" y="137"/>
                    <a:pt x="8778" y="410"/>
                  </a:cubicBezTo>
                  <a:lnTo>
                    <a:pt x="773" y="7204"/>
                  </a:lnTo>
                  <a:cubicBezTo>
                    <a:pt x="154" y="7738"/>
                    <a:pt x="0" y="8635"/>
                    <a:pt x="411" y="9345"/>
                  </a:cubicBezTo>
                  <a:cubicBezTo>
                    <a:pt x="720" y="9881"/>
                    <a:pt x="1289" y="10193"/>
                    <a:pt x="1882" y="10193"/>
                  </a:cubicBezTo>
                  <a:cubicBezTo>
                    <a:pt x="2070" y="10193"/>
                    <a:pt x="2261" y="10162"/>
                    <a:pt x="2446" y="10096"/>
                  </a:cubicBezTo>
                  <a:lnTo>
                    <a:pt x="2446" y="18762"/>
                  </a:lnTo>
                  <a:cubicBezTo>
                    <a:pt x="2446" y="19073"/>
                    <a:pt x="2699" y="19327"/>
                    <a:pt x="3010" y="19327"/>
                  </a:cubicBezTo>
                  <a:lnTo>
                    <a:pt x="16673" y="19327"/>
                  </a:lnTo>
                  <a:cubicBezTo>
                    <a:pt x="16987" y="19327"/>
                    <a:pt x="17241" y="19073"/>
                    <a:pt x="17241" y="18762"/>
                  </a:cubicBezTo>
                  <a:lnTo>
                    <a:pt x="17241" y="10096"/>
                  </a:lnTo>
                  <a:cubicBezTo>
                    <a:pt x="17431" y="10163"/>
                    <a:pt x="17623" y="10195"/>
                    <a:pt x="17809" y="10195"/>
                  </a:cubicBezTo>
                  <a:cubicBezTo>
                    <a:pt x="18756" y="10195"/>
                    <a:pt x="19578" y="9388"/>
                    <a:pt x="19500" y="8363"/>
                  </a:cubicBezTo>
                  <a:cubicBezTo>
                    <a:pt x="19466" y="7913"/>
                    <a:pt x="19255" y="7497"/>
                    <a:pt x="18914" y="7204"/>
                  </a:cubicBezTo>
                  <a:lnTo>
                    <a:pt x="17241" y="5770"/>
                  </a:lnTo>
                  <a:lnTo>
                    <a:pt x="17241" y="1702"/>
                  </a:lnTo>
                  <a:cubicBezTo>
                    <a:pt x="17241" y="1388"/>
                    <a:pt x="16987" y="1135"/>
                    <a:pt x="16676" y="1135"/>
                  </a:cubicBezTo>
                  <a:lnTo>
                    <a:pt x="14412" y="1135"/>
                  </a:lnTo>
                  <a:cubicBezTo>
                    <a:pt x="14098" y="1135"/>
                    <a:pt x="13844" y="1388"/>
                    <a:pt x="13844" y="1702"/>
                  </a:cubicBezTo>
                  <a:lnTo>
                    <a:pt x="13844" y="2862"/>
                  </a:lnTo>
                  <a:lnTo>
                    <a:pt x="10988" y="410"/>
                  </a:lnTo>
                  <a:cubicBezTo>
                    <a:pt x="10671" y="137"/>
                    <a:pt x="10277" y="0"/>
                    <a:pt x="98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75" name="Google Shape;1937;p64">
              <a:extLst>
                <a:ext uri="{FF2B5EF4-FFF2-40B4-BE49-F238E27FC236}">
                  <a16:creationId xmlns="" xmlns:a16="http://schemas.microsoft.com/office/drawing/2014/main" id="{6542914D-CF94-4E5E-B52A-42D9E9E72819}"/>
                </a:ext>
              </a:extLst>
            </p:cNvPr>
            <p:cNvSpPr/>
            <p:nvPr/>
          </p:nvSpPr>
          <p:spPr>
            <a:xfrm>
              <a:off x="6426850" y="1596875"/>
              <a:ext cx="115150" cy="113250"/>
            </a:xfrm>
            <a:custGeom>
              <a:avLst/>
              <a:gdLst/>
              <a:ahLst/>
              <a:cxnLst/>
              <a:rect l="l" t="t" r="r" b="b"/>
              <a:pathLst>
                <a:path w="4606" h="4530" extrusionOk="0">
                  <a:moveTo>
                    <a:pt x="3473" y="1132"/>
                  </a:moveTo>
                  <a:lnTo>
                    <a:pt x="3473" y="3397"/>
                  </a:lnTo>
                  <a:lnTo>
                    <a:pt x="1133" y="3397"/>
                  </a:lnTo>
                  <a:lnTo>
                    <a:pt x="1133" y="1132"/>
                  </a:lnTo>
                  <a:close/>
                  <a:moveTo>
                    <a:pt x="565" y="0"/>
                  </a:moveTo>
                  <a:cubicBezTo>
                    <a:pt x="251" y="0"/>
                    <a:pt x="1" y="254"/>
                    <a:pt x="1" y="568"/>
                  </a:cubicBezTo>
                  <a:lnTo>
                    <a:pt x="1" y="3965"/>
                  </a:lnTo>
                  <a:cubicBezTo>
                    <a:pt x="1" y="4276"/>
                    <a:pt x="251" y="4529"/>
                    <a:pt x="565" y="4529"/>
                  </a:cubicBezTo>
                  <a:lnTo>
                    <a:pt x="4038" y="4529"/>
                  </a:lnTo>
                  <a:cubicBezTo>
                    <a:pt x="4352" y="4529"/>
                    <a:pt x="4605" y="4276"/>
                    <a:pt x="4605" y="3965"/>
                  </a:cubicBezTo>
                  <a:lnTo>
                    <a:pt x="4605" y="568"/>
                  </a:lnTo>
                  <a:cubicBezTo>
                    <a:pt x="4605" y="254"/>
                    <a:pt x="4352" y="0"/>
                    <a:pt x="40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76" name="Google Shape;1938;p64">
              <a:extLst>
                <a:ext uri="{FF2B5EF4-FFF2-40B4-BE49-F238E27FC236}">
                  <a16:creationId xmlns="" xmlns:a16="http://schemas.microsoft.com/office/drawing/2014/main" id="{A8AB9105-431C-4C5A-8B9B-BA32CF233F69}"/>
                </a:ext>
              </a:extLst>
            </p:cNvPr>
            <p:cNvSpPr/>
            <p:nvPr/>
          </p:nvSpPr>
          <p:spPr>
            <a:xfrm>
              <a:off x="6485350" y="1796900"/>
              <a:ext cx="28325" cy="28325"/>
            </a:xfrm>
            <a:custGeom>
              <a:avLst/>
              <a:gdLst/>
              <a:ahLst/>
              <a:cxnLst/>
              <a:rect l="l" t="t" r="r" b="b"/>
              <a:pathLst>
                <a:path w="1133" h="1133" extrusionOk="0">
                  <a:moveTo>
                    <a:pt x="565" y="1"/>
                  </a:moveTo>
                  <a:cubicBezTo>
                    <a:pt x="251" y="1"/>
                    <a:pt x="1" y="254"/>
                    <a:pt x="1" y="568"/>
                  </a:cubicBezTo>
                  <a:cubicBezTo>
                    <a:pt x="1" y="879"/>
                    <a:pt x="251" y="1133"/>
                    <a:pt x="565" y="1133"/>
                  </a:cubicBezTo>
                  <a:cubicBezTo>
                    <a:pt x="879" y="1133"/>
                    <a:pt x="1133" y="879"/>
                    <a:pt x="1133" y="568"/>
                  </a:cubicBezTo>
                  <a:cubicBezTo>
                    <a:pt x="1133" y="254"/>
                    <a:pt x="879" y="1"/>
                    <a:pt x="5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377" name="Google Shape;1935;p64">
            <a:extLst>
              <a:ext uri="{FF2B5EF4-FFF2-40B4-BE49-F238E27FC236}">
                <a16:creationId xmlns="" xmlns:a16="http://schemas.microsoft.com/office/drawing/2014/main" id="{E482AD37-A730-4F11-B3A0-4E676DB992FC}"/>
              </a:ext>
            </a:extLst>
          </p:cNvPr>
          <p:cNvGrpSpPr/>
          <p:nvPr/>
        </p:nvGrpSpPr>
        <p:grpSpPr>
          <a:xfrm>
            <a:off x="6040165" y="4194626"/>
            <a:ext cx="216000" cy="216000"/>
            <a:chOff x="6238300" y="1426975"/>
            <a:chExt cx="489450" cy="483175"/>
          </a:xfrm>
          <a:solidFill>
            <a:schemeClr val="accent2"/>
          </a:solidFill>
        </p:grpSpPr>
        <p:sp>
          <p:nvSpPr>
            <p:cNvPr id="378" name="Google Shape;1936;p64">
              <a:extLst>
                <a:ext uri="{FF2B5EF4-FFF2-40B4-BE49-F238E27FC236}">
                  <a16:creationId xmlns="" xmlns:a16="http://schemas.microsoft.com/office/drawing/2014/main" id="{460160F0-F6CD-4183-8AA4-B511B82345B6}"/>
                </a:ext>
              </a:extLst>
            </p:cNvPr>
            <p:cNvSpPr/>
            <p:nvPr/>
          </p:nvSpPr>
          <p:spPr>
            <a:xfrm>
              <a:off x="6238300" y="1426975"/>
              <a:ext cx="489450" cy="483175"/>
            </a:xfrm>
            <a:custGeom>
              <a:avLst/>
              <a:gdLst/>
              <a:ahLst/>
              <a:cxnLst/>
              <a:rect l="l" t="t" r="r" b="b"/>
              <a:pathLst>
                <a:path w="19578" h="19327" extrusionOk="0">
                  <a:moveTo>
                    <a:pt x="16109" y="2267"/>
                  </a:moveTo>
                  <a:lnTo>
                    <a:pt x="16109" y="4803"/>
                  </a:lnTo>
                  <a:lnTo>
                    <a:pt x="14977" y="3831"/>
                  </a:lnTo>
                  <a:lnTo>
                    <a:pt x="14977" y="2267"/>
                  </a:lnTo>
                  <a:close/>
                  <a:moveTo>
                    <a:pt x="9880" y="1135"/>
                  </a:moveTo>
                  <a:cubicBezTo>
                    <a:pt x="10011" y="1135"/>
                    <a:pt x="10142" y="1181"/>
                    <a:pt x="10248" y="1274"/>
                  </a:cubicBezTo>
                  <a:lnTo>
                    <a:pt x="18174" y="8067"/>
                  </a:lnTo>
                  <a:cubicBezTo>
                    <a:pt x="18413" y="8270"/>
                    <a:pt x="18440" y="8626"/>
                    <a:pt x="18238" y="8864"/>
                  </a:cubicBezTo>
                  <a:lnTo>
                    <a:pt x="18238" y="8861"/>
                  </a:lnTo>
                  <a:cubicBezTo>
                    <a:pt x="18129" y="8988"/>
                    <a:pt x="17972" y="9061"/>
                    <a:pt x="17809" y="9061"/>
                  </a:cubicBezTo>
                  <a:cubicBezTo>
                    <a:pt x="17673" y="9061"/>
                    <a:pt x="17540" y="9012"/>
                    <a:pt x="17440" y="8925"/>
                  </a:cubicBezTo>
                  <a:lnTo>
                    <a:pt x="10251" y="2762"/>
                  </a:lnTo>
                  <a:cubicBezTo>
                    <a:pt x="10145" y="2672"/>
                    <a:pt x="10014" y="2626"/>
                    <a:pt x="9883" y="2626"/>
                  </a:cubicBezTo>
                  <a:cubicBezTo>
                    <a:pt x="9751" y="2626"/>
                    <a:pt x="9620" y="2672"/>
                    <a:pt x="9514" y="2762"/>
                  </a:cubicBezTo>
                  <a:lnTo>
                    <a:pt x="2687" y="8553"/>
                  </a:lnTo>
                  <a:cubicBezTo>
                    <a:pt x="2657" y="8575"/>
                    <a:pt x="2633" y="8596"/>
                    <a:pt x="2609" y="8623"/>
                  </a:cubicBezTo>
                  <a:lnTo>
                    <a:pt x="2250" y="8925"/>
                  </a:lnTo>
                  <a:cubicBezTo>
                    <a:pt x="2142" y="9016"/>
                    <a:pt x="2012" y="9060"/>
                    <a:pt x="1882" y="9060"/>
                  </a:cubicBezTo>
                  <a:cubicBezTo>
                    <a:pt x="1723" y="9060"/>
                    <a:pt x="1565" y="8994"/>
                    <a:pt x="1452" y="8864"/>
                  </a:cubicBezTo>
                  <a:cubicBezTo>
                    <a:pt x="1250" y="8629"/>
                    <a:pt x="1274" y="8273"/>
                    <a:pt x="1510" y="8067"/>
                  </a:cubicBezTo>
                  <a:lnTo>
                    <a:pt x="9511" y="1274"/>
                  </a:lnTo>
                  <a:cubicBezTo>
                    <a:pt x="9617" y="1181"/>
                    <a:pt x="9748" y="1135"/>
                    <a:pt x="9880" y="1135"/>
                  </a:cubicBezTo>
                  <a:close/>
                  <a:moveTo>
                    <a:pt x="12147" y="13665"/>
                  </a:moveTo>
                  <a:lnTo>
                    <a:pt x="12147" y="18195"/>
                  </a:lnTo>
                  <a:lnTo>
                    <a:pt x="7543" y="18195"/>
                  </a:lnTo>
                  <a:lnTo>
                    <a:pt x="7543" y="13665"/>
                  </a:lnTo>
                  <a:close/>
                  <a:moveTo>
                    <a:pt x="9883" y="3937"/>
                  </a:moveTo>
                  <a:lnTo>
                    <a:pt x="16109" y="9275"/>
                  </a:lnTo>
                  <a:lnTo>
                    <a:pt x="16109" y="18195"/>
                  </a:lnTo>
                  <a:lnTo>
                    <a:pt x="13280" y="18195"/>
                  </a:lnTo>
                  <a:lnTo>
                    <a:pt x="13280" y="13101"/>
                  </a:lnTo>
                  <a:cubicBezTo>
                    <a:pt x="13280" y="12787"/>
                    <a:pt x="13026" y="12533"/>
                    <a:pt x="12712" y="12533"/>
                  </a:cubicBezTo>
                  <a:lnTo>
                    <a:pt x="6975" y="12533"/>
                  </a:lnTo>
                  <a:cubicBezTo>
                    <a:pt x="6661" y="12533"/>
                    <a:pt x="6410" y="12787"/>
                    <a:pt x="6410" y="13101"/>
                  </a:cubicBezTo>
                  <a:lnTo>
                    <a:pt x="6410" y="18195"/>
                  </a:lnTo>
                  <a:lnTo>
                    <a:pt x="3578" y="18195"/>
                  </a:lnTo>
                  <a:lnTo>
                    <a:pt x="3578" y="9281"/>
                  </a:lnTo>
                  <a:lnTo>
                    <a:pt x="9883" y="3937"/>
                  </a:lnTo>
                  <a:close/>
                  <a:moveTo>
                    <a:pt x="9883" y="0"/>
                  </a:moveTo>
                  <a:cubicBezTo>
                    <a:pt x="9489" y="0"/>
                    <a:pt x="9095" y="137"/>
                    <a:pt x="8778" y="410"/>
                  </a:cubicBezTo>
                  <a:lnTo>
                    <a:pt x="773" y="7204"/>
                  </a:lnTo>
                  <a:cubicBezTo>
                    <a:pt x="154" y="7738"/>
                    <a:pt x="0" y="8635"/>
                    <a:pt x="411" y="9345"/>
                  </a:cubicBezTo>
                  <a:cubicBezTo>
                    <a:pt x="720" y="9881"/>
                    <a:pt x="1289" y="10193"/>
                    <a:pt x="1882" y="10193"/>
                  </a:cubicBezTo>
                  <a:cubicBezTo>
                    <a:pt x="2070" y="10193"/>
                    <a:pt x="2261" y="10162"/>
                    <a:pt x="2446" y="10096"/>
                  </a:cubicBezTo>
                  <a:lnTo>
                    <a:pt x="2446" y="18762"/>
                  </a:lnTo>
                  <a:cubicBezTo>
                    <a:pt x="2446" y="19073"/>
                    <a:pt x="2699" y="19327"/>
                    <a:pt x="3010" y="19327"/>
                  </a:cubicBezTo>
                  <a:lnTo>
                    <a:pt x="16673" y="19327"/>
                  </a:lnTo>
                  <a:cubicBezTo>
                    <a:pt x="16987" y="19327"/>
                    <a:pt x="17241" y="19073"/>
                    <a:pt x="17241" y="18762"/>
                  </a:cubicBezTo>
                  <a:lnTo>
                    <a:pt x="17241" y="10096"/>
                  </a:lnTo>
                  <a:cubicBezTo>
                    <a:pt x="17431" y="10163"/>
                    <a:pt x="17623" y="10195"/>
                    <a:pt x="17809" y="10195"/>
                  </a:cubicBezTo>
                  <a:cubicBezTo>
                    <a:pt x="18756" y="10195"/>
                    <a:pt x="19578" y="9388"/>
                    <a:pt x="19500" y="8363"/>
                  </a:cubicBezTo>
                  <a:cubicBezTo>
                    <a:pt x="19466" y="7913"/>
                    <a:pt x="19255" y="7497"/>
                    <a:pt x="18914" y="7204"/>
                  </a:cubicBezTo>
                  <a:lnTo>
                    <a:pt x="17241" y="5770"/>
                  </a:lnTo>
                  <a:lnTo>
                    <a:pt x="17241" y="1702"/>
                  </a:lnTo>
                  <a:cubicBezTo>
                    <a:pt x="17241" y="1388"/>
                    <a:pt x="16987" y="1135"/>
                    <a:pt x="16676" y="1135"/>
                  </a:cubicBezTo>
                  <a:lnTo>
                    <a:pt x="14412" y="1135"/>
                  </a:lnTo>
                  <a:cubicBezTo>
                    <a:pt x="14098" y="1135"/>
                    <a:pt x="13844" y="1388"/>
                    <a:pt x="13844" y="1702"/>
                  </a:cubicBezTo>
                  <a:lnTo>
                    <a:pt x="13844" y="2862"/>
                  </a:lnTo>
                  <a:lnTo>
                    <a:pt x="10988" y="410"/>
                  </a:lnTo>
                  <a:cubicBezTo>
                    <a:pt x="10671" y="137"/>
                    <a:pt x="10277" y="0"/>
                    <a:pt x="98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79" name="Google Shape;1937;p64">
              <a:extLst>
                <a:ext uri="{FF2B5EF4-FFF2-40B4-BE49-F238E27FC236}">
                  <a16:creationId xmlns="" xmlns:a16="http://schemas.microsoft.com/office/drawing/2014/main" id="{2E82075E-B481-4A4D-BB1E-049EF199A02F}"/>
                </a:ext>
              </a:extLst>
            </p:cNvPr>
            <p:cNvSpPr/>
            <p:nvPr/>
          </p:nvSpPr>
          <p:spPr>
            <a:xfrm>
              <a:off x="6426850" y="1596875"/>
              <a:ext cx="115150" cy="113250"/>
            </a:xfrm>
            <a:custGeom>
              <a:avLst/>
              <a:gdLst/>
              <a:ahLst/>
              <a:cxnLst/>
              <a:rect l="l" t="t" r="r" b="b"/>
              <a:pathLst>
                <a:path w="4606" h="4530" extrusionOk="0">
                  <a:moveTo>
                    <a:pt x="3473" y="1132"/>
                  </a:moveTo>
                  <a:lnTo>
                    <a:pt x="3473" y="3397"/>
                  </a:lnTo>
                  <a:lnTo>
                    <a:pt x="1133" y="3397"/>
                  </a:lnTo>
                  <a:lnTo>
                    <a:pt x="1133" y="1132"/>
                  </a:lnTo>
                  <a:close/>
                  <a:moveTo>
                    <a:pt x="565" y="0"/>
                  </a:moveTo>
                  <a:cubicBezTo>
                    <a:pt x="251" y="0"/>
                    <a:pt x="1" y="254"/>
                    <a:pt x="1" y="568"/>
                  </a:cubicBezTo>
                  <a:lnTo>
                    <a:pt x="1" y="3965"/>
                  </a:lnTo>
                  <a:cubicBezTo>
                    <a:pt x="1" y="4276"/>
                    <a:pt x="251" y="4529"/>
                    <a:pt x="565" y="4529"/>
                  </a:cubicBezTo>
                  <a:lnTo>
                    <a:pt x="4038" y="4529"/>
                  </a:lnTo>
                  <a:cubicBezTo>
                    <a:pt x="4352" y="4529"/>
                    <a:pt x="4605" y="4276"/>
                    <a:pt x="4605" y="3965"/>
                  </a:cubicBezTo>
                  <a:lnTo>
                    <a:pt x="4605" y="568"/>
                  </a:lnTo>
                  <a:cubicBezTo>
                    <a:pt x="4605" y="254"/>
                    <a:pt x="4352" y="0"/>
                    <a:pt x="40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80" name="Google Shape;1938;p64">
              <a:extLst>
                <a:ext uri="{FF2B5EF4-FFF2-40B4-BE49-F238E27FC236}">
                  <a16:creationId xmlns="" xmlns:a16="http://schemas.microsoft.com/office/drawing/2014/main" id="{BA3D4C2E-C027-4D5F-B700-2FE525FA0167}"/>
                </a:ext>
              </a:extLst>
            </p:cNvPr>
            <p:cNvSpPr/>
            <p:nvPr/>
          </p:nvSpPr>
          <p:spPr>
            <a:xfrm>
              <a:off x="6485350" y="1796900"/>
              <a:ext cx="28325" cy="28325"/>
            </a:xfrm>
            <a:custGeom>
              <a:avLst/>
              <a:gdLst/>
              <a:ahLst/>
              <a:cxnLst/>
              <a:rect l="l" t="t" r="r" b="b"/>
              <a:pathLst>
                <a:path w="1133" h="1133" extrusionOk="0">
                  <a:moveTo>
                    <a:pt x="565" y="1"/>
                  </a:moveTo>
                  <a:cubicBezTo>
                    <a:pt x="251" y="1"/>
                    <a:pt x="1" y="254"/>
                    <a:pt x="1" y="568"/>
                  </a:cubicBezTo>
                  <a:cubicBezTo>
                    <a:pt x="1" y="879"/>
                    <a:pt x="251" y="1133"/>
                    <a:pt x="565" y="1133"/>
                  </a:cubicBezTo>
                  <a:cubicBezTo>
                    <a:pt x="879" y="1133"/>
                    <a:pt x="1133" y="879"/>
                    <a:pt x="1133" y="568"/>
                  </a:cubicBezTo>
                  <a:cubicBezTo>
                    <a:pt x="1133" y="254"/>
                    <a:pt x="879" y="1"/>
                    <a:pt x="5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cxnSp>
        <p:nvCxnSpPr>
          <p:cNvPr id="381" name="직선 화살표 연결선 380">
            <a:extLst>
              <a:ext uri="{FF2B5EF4-FFF2-40B4-BE49-F238E27FC236}">
                <a16:creationId xmlns="" xmlns:a16="http://schemas.microsoft.com/office/drawing/2014/main" id="{3C7F3400-6BDE-4EFA-A1C5-5CDBC2586185}"/>
              </a:ext>
            </a:extLst>
          </p:cNvPr>
          <p:cNvCxnSpPr>
            <a:cxnSpLocks/>
          </p:cNvCxnSpPr>
          <p:nvPr/>
        </p:nvCxnSpPr>
        <p:spPr>
          <a:xfrm>
            <a:off x="5412521" y="3390900"/>
            <a:ext cx="0" cy="718819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2" name="직선 화살표 연결선 381">
            <a:extLst>
              <a:ext uri="{FF2B5EF4-FFF2-40B4-BE49-F238E27FC236}">
                <a16:creationId xmlns="" xmlns:a16="http://schemas.microsoft.com/office/drawing/2014/main" id="{0A41EC4F-E35C-4BB2-9A6A-4098663412CE}"/>
              </a:ext>
            </a:extLst>
          </p:cNvPr>
          <p:cNvCxnSpPr>
            <a:cxnSpLocks/>
          </p:cNvCxnSpPr>
          <p:nvPr/>
        </p:nvCxnSpPr>
        <p:spPr>
          <a:xfrm>
            <a:off x="5788759" y="2291872"/>
            <a:ext cx="359405" cy="1819685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3" name="직선 화살표 연결선 382">
            <a:extLst>
              <a:ext uri="{FF2B5EF4-FFF2-40B4-BE49-F238E27FC236}">
                <a16:creationId xmlns="" xmlns:a16="http://schemas.microsoft.com/office/drawing/2014/main" id="{EF829D55-49C5-423E-9E79-D52AA4A83A39}"/>
              </a:ext>
            </a:extLst>
          </p:cNvPr>
          <p:cNvCxnSpPr>
            <a:cxnSpLocks/>
          </p:cNvCxnSpPr>
          <p:nvPr/>
        </p:nvCxnSpPr>
        <p:spPr>
          <a:xfrm flipH="1">
            <a:off x="5412522" y="2304042"/>
            <a:ext cx="387315" cy="731764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84" name="Google Shape;1935;p64">
            <a:extLst>
              <a:ext uri="{FF2B5EF4-FFF2-40B4-BE49-F238E27FC236}">
                <a16:creationId xmlns="" xmlns:a16="http://schemas.microsoft.com/office/drawing/2014/main" id="{F68C94C7-E2FA-4B01-A710-786EE4AB1E13}"/>
              </a:ext>
            </a:extLst>
          </p:cNvPr>
          <p:cNvGrpSpPr/>
          <p:nvPr/>
        </p:nvGrpSpPr>
        <p:grpSpPr>
          <a:xfrm>
            <a:off x="5699113" y="1998623"/>
            <a:ext cx="216000" cy="216000"/>
            <a:chOff x="6238300" y="1426975"/>
            <a:chExt cx="489450" cy="483175"/>
          </a:xfrm>
        </p:grpSpPr>
        <p:sp>
          <p:nvSpPr>
            <p:cNvPr id="385" name="Google Shape;1936;p64">
              <a:extLst>
                <a:ext uri="{FF2B5EF4-FFF2-40B4-BE49-F238E27FC236}">
                  <a16:creationId xmlns="" xmlns:a16="http://schemas.microsoft.com/office/drawing/2014/main" id="{32968762-53C8-46CC-89F5-493860AFAFA0}"/>
                </a:ext>
              </a:extLst>
            </p:cNvPr>
            <p:cNvSpPr/>
            <p:nvPr/>
          </p:nvSpPr>
          <p:spPr>
            <a:xfrm>
              <a:off x="6238300" y="1426975"/>
              <a:ext cx="489450" cy="483175"/>
            </a:xfrm>
            <a:custGeom>
              <a:avLst/>
              <a:gdLst/>
              <a:ahLst/>
              <a:cxnLst/>
              <a:rect l="l" t="t" r="r" b="b"/>
              <a:pathLst>
                <a:path w="19578" h="19327" extrusionOk="0">
                  <a:moveTo>
                    <a:pt x="16109" y="2267"/>
                  </a:moveTo>
                  <a:lnTo>
                    <a:pt x="16109" y="4803"/>
                  </a:lnTo>
                  <a:lnTo>
                    <a:pt x="14977" y="3831"/>
                  </a:lnTo>
                  <a:lnTo>
                    <a:pt x="14977" y="2267"/>
                  </a:lnTo>
                  <a:close/>
                  <a:moveTo>
                    <a:pt x="9880" y="1135"/>
                  </a:moveTo>
                  <a:cubicBezTo>
                    <a:pt x="10011" y="1135"/>
                    <a:pt x="10142" y="1181"/>
                    <a:pt x="10248" y="1274"/>
                  </a:cubicBezTo>
                  <a:lnTo>
                    <a:pt x="18174" y="8067"/>
                  </a:lnTo>
                  <a:cubicBezTo>
                    <a:pt x="18413" y="8270"/>
                    <a:pt x="18440" y="8626"/>
                    <a:pt x="18238" y="8864"/>
                  </a:cubicBezTo>
                  <a:lnTo>
                    <a:pt x="18238" y="8861"/>
                  </a:lnTo>
                  <a:cubicBezTo>
                    <a:pt x="18129" y="8988"/>
                    <a:pt x="17972" y="9061"/>
                    <a:pt x="17809" y="9061"/>
                  </a:cubicBezTo>
                  <a:cubicBezTo>
                    <a:pt x="17673" y="9061"/>
                    <a:pt x="17540" y="9012"/>
                    <a:pt x="17440" y="8925"/>
                  </a:cubicBezTo>
                  <a:lnTo>
                    <a:pt x="10251" y="2762"/>
                  </a:lnTo>
                  <a:cubicBezTo>
                    <a:pt x="10145" y="2672"/>
                    <a:pt x="10014" y="2626"/>
                    <a:pt x="9883" y="2626"/>
                  </a:cubicBezTo>
                  <a:cubicBezTo>
                    <a:pt x="9751" y="2626"/>
                    <a:pt x="9620" y="2672"/>
                    <a:pt x="9514" y="2762"/>
                  </a:cubicBezTo>
                  <a:lnTo>
                    <a:pt x="2687" y="8553"/>
                  </a:lnTo>
                  <a:cubicBezTo>
                    <a:pt x="2657" y="8575"/>
                    <a:pt x="2633" y="8596"/>
                    <a:pt x="2609" y="8623"/>
                  </a:cubicBezTo>
                  <a:lnTo>
                    <a:pt x="2250" y="8925"/>
                  </a:lnTo>
                  <a:cubicBezTo>
                    <a:pt x="2142" y="9016"/>
                    <a:pt x="2012" y="9060"/>
                    <a:pt x="1882" y="9060"/>
                  </a:cubicBezTo>
                  <a:cubicBezTo>
                    <a:pt x="1723" y="9060"/>
                    <a:pt x="1565" y="8994"/>
                    <a:pt x="1452" y="8864"/>
                  </a:cubicBezTo>
                  <a:cubicBezTo>
                    <a:pt x="1250" y="8629"/>
                    <a:pt x="1274" y="8273"/>
                    <a:pt x="1510" y="8067"/>
                  </a:cubicBezTo>
                  <a:lnTo>
                    <a:pt x="9511" y="1274"/>
                  </a:lnTo>
                  <a:cubicBezTo>
                    <a:pt x="9617" y="1181"/>
                    <a:pt x="9748" y="1135"/>
                    <a:pt x="9880" y="1135"/>
                  </a:cubicBezTo>
                  <a:close/>
                  <a:moveTo>
                    <a:pt x="12147" y="13665"/>
                  </a:moveTo>
                  <a:lnTo>
                    <a:pt x="12147" y="18195"/>
                  </a:lnTo>
                  <a:lnTo>
                    <a:pt x="7543" y="18195"/>
                  </a:lnTo>
                  <a:lnTo>
                    <a:pt x="7543" y="13665"/>
                  </a:lnTo>
                  <a:close/>
                  <a:moveTo>
                    <a:pt x="9883" y="3937"/>
                  </a:moveTo>
                  <a:lnTo>
                    <a:pt x="16109" y="9275"/>
                  </a:lnTo>
                  <a:lnTo>
                    <a:pt x="16109" y="18195"/>
                  </a:lnTo>
                  <a:lnTo>
                    <a:pt x="13280" y="18195"/>
                  </a:lnTo>
                  <a:lnTo>
                    <a:pt x="13280" y="13101"/>
                  </a:lnTo>
                  <a:cubicBezTo>
                    <a:pt x="13280" y="12787"/>
                    <a:pt x="13026" y="12533"/>
                    <a:pt x="12712" y="12533"/>
                  </a:cubicBezTo>
                  <a:lnTo>
                    <a:pt x="6975" y="12533"/>
                  </a:lnTo>
                  <a:cubicBezTo>
                    <a:pt x="6661" y="12533"/>
                    <a:pt x="6410" y="12787"/>
                    <a:pt x="6410" y="13101"/>
                  </a:cubicBezTo>
                  <a:lnTo>
                    <a:pt x="6410" y="18195"/>
                  </a:lnTo>
                  <a:lnTo>
                    <a:pt x="3578" y="18195"/>
                  </a:lnTo>
                  <a:lnTo>
                    <a:pt x="3578" y="9281"/>
                  </a:lnTo>
                  <a:lnTo>
                    <a:pt x="9883" y="3937"/>
                  </a:lnTo>
                  <a:close/>
                  <a:moveTo>
                    <a:pt x="9883" y="0"/>
                  </a:moveTo>
                  <a:cubicBezTo>
                    <a:pt x="9489" y="0"/>
                    <a:pt x="9095" y="137"/>
                    <a:pt x="8778" y="410"/>
                  </a:cubicBezTo>
                  <a:lnTo>
                    <a:pt x="773" y="7204"/>
                  </a:lnTo>
                  <a:cubicBezTo>
                    <a:pt x="154" y="7738"/>
                    <a:pt x="0" y="8635"/>
                    <a:pt x="411" y="9345"/>
                  </a:cubicBezTo>
                  <a:cubicBezTo>
                    <a:pt x="720" y="9881"/>
                    <a:pt x="1289" y="10193"/>
                    <a:pt x="1882" y="10193"/>
                  </a:cubicBezTo>
                  <a:cubicBezTo>
                    <a:pt x="2070" y="10193"/>
                    <a:pt x="2261" y="10162"/>
                    <a:pt x="2446" y="10096"/>
                  </a:cubicBezTo>
                  <a:lnTo>
                    <a:pt x="2446" y="18762"/>
                  </a:lnTo>
                  <a:cubicBezTo>
                    <a:pt x="2446" y="19073"/>
                    <a:pt x="2699" y="19327"/>
                    <a:pt x="3010" y="19327"/>
                  </a:cubicBezTo>
                  <a:lnTo>
                    <a:pt x="16673" y="19327"/>
                  </a:lnTo>
                  <a:cubicBezTo>
                    <a:pt x="16987" y="19327"/>
                    <a:pt x="17241" y="19073"/>
                    <a:pt x="17241" y="18762"/>
                  </a:cubicBezTo>
                  <a:lnTo>
                    <a:pt x="17241" y="10096"/>
                  </a:lnTo>
                  <a:cubicBezTo>
                    <a:pt x="17431" y="10163"/>
                    <a:pt x="17623" y="10195"/>
                    <a:pt x="17809" y="10195"/>
                  </a:cubicBezTo>
                  <a:cubicBezTo>
                    <a:pt x="18756" y="10195"/>
                    <a:pt x="19578" y="9388"/>
                    <a:pt x="19500" y="8363"/>
                  </a:cubicBezTo>
                  <a:cubicBezTo>
                    <a:pt x="19466" y="7913"/>
                    <a:pt x="19255" y="7497"/>
                    <a:pt x="18914" y="7204"/>
                  </a:cubicBezTo>
                  <a:lnTo>
                    <a:pt x="17241" y="5770"/>
                  </a:lnTo>
                  <a:lnTo>
                    <a:pt x="17241" y="1702"/>
                  </a:lnTo>
                  <a:cubicBezTo>
                    <a:pt x="17241" y="1388"/>
                    <a:pt x="16987" y="1135"/>
                    <a:pt x="16676" y="1135"/>
                  </a:cubicBezTo>
                  <a:lnTo>
                    <a:pt x="14412" y="1135"/>
                  </a:lnTo>
                  <a:cubicBezTo>
                    <a:pt x="14098" y="1135"/>
                    <a:pt x="13844" y="1388"/>
                    <a:pt x="13844" y="1702"/>
                  </a:cubicBezTo>
                  <a:lnTo>
                    <a:pt x="13844" y="2862"/>
                  </a:lnTo>
                  <a:lnTo>
                    <a:pt x="10988" y="410"/>
                  </a:lnTo>
                  <a:cubicBezTo>
                    <a:pt x="10671" y="137"/>
                    <a:pt x="10277" y="0"/>
                    <a:pt x="988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86" name="Google Shape;1937;p64">
              <a:extLst>
                <a:ext uri="{FF2B5EF4-FFF2-40B4-BE49-F238E27FC236}">
                  <a16:creationId xmlns="" xmlns:a16="http://schemas.microsoft.com/office/drawing/2014/main" id="{3E85B068-504C-4A0F-B920-ED3672B39234}"/>
                </a:ext>
              </a:extLst>
            </p:cNvPr>
            <p:cNvSpPr/>
            <p:nvPr/>
          </p:nvSpPr>
          <p:spPr>
            <a:xfrm>
              <a:off x="6426850" y="1596875"/>
              <a:ext cx="115150" cy="113250"/>
            </a:xfrm>
            <a:custGeom>
              <a:avLst/>
              <a:gdLst/>
              <a:ahLst/>
              <a:cxnLst/>
              <a:rect l="l" t="t" r="r" b="b"/>
              <a:pathLst>
                <a:path w="4606" h="4530" extrusionOk="0">
                  <a:moveTo>
                    <a:pt x="3473" y="1132"/>
                  </a:moveTo>
                  <a:lnTo>
                    <a:pt x="3473" y="3397"/>
                  </a:lnTo>
                  <a:lnTo>
                    <a:pt x="1133" y="3397"/>
                  </a:lnTo>
                  <a:lnTo>
                    <a:pt x="1133" y="1132"/>
                  </a:lnTo>
                  <a:close/>
                  <a:moveTo>
                    <a:pt x="565" y="0"/>
                  </a:moveTo>
                  <a:cubicBezTo>
                    <a:pt x="251" y="0"/>
                    <a:pt x="1" y="254"/>
                    <a:pt x="1" y="568"/>
                  </a:cubicBezTo>
                  <a:lnTo>
                    <a:pt x="1" y="3965"/>
                  </a:lnTo>
                  <a:cubicBezTo>
                    <a:pt x="1" y="4276"/>
                    <a:pt x="251" y="4529"/>
                    <a:pt x="565" y="4529"/>
                  </a:cubicBezTo>
                  <a:lnTo>
                    <a:pt x="4038" y="4529"/>
                  </a:lnTo>
                  <a:cubicBezTo>
                    <a:pt x="4352" y="4529"/>
                    <a:pt x="4605" y="4276"/>
                    <a:pt x="4605" y="3965"/>
                  </a:cubicBezTo>
                  <a:lnTo>
                    <a:pt x="4605" y="568"/>
                  </a:lnTo>
                  <a:cubicBezTo>
                    <a:pt x="4605" y="254"/>
                    <a:pt x="4352" y="0"/>
                    <a:pt x="403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87" name="Google Shape;1938;p64">
              <a:extLst>
                <a:ext uri="{FF2B5EF4-FFF2-40B4-BE49-F238E27FC236}">
                  <a16:creationId xmlns="" xmlns:a16="http://schemas.microsoft.com/office/drawing/2014/main" id="{A10071B4-E3DA-4DA1-90EF-F6ACF79773AF}"/>
                </a:ext>
              </a:extLst>
            </p:cNvPr>
            <p:cNvSpPr/>
            <p:nvPr/>
          </p:nvSpPr>
          <p:spPr>
            <a:xfrm>
              <a:off x="6485350" y="1796900"/>
              <a:ext cx="28325" cy="28325"/>
            </a:xfrm>
            <a:custGeom>
              <a:avLst/>
              <a:gdLst/>
              <a:ahLst/>
              <a:cxnLst/>
              <a:rect l="l" t="t" r="r" b="b"/>
              <a:pathLst>
                <a:path w="1133" h="1133" extrusionOk="0">
                  <a:moveTo>
                    <a:pt x="565" y="1"/>
                  </a:moveTo>
                  <a:cubicBezTo>
                    <a:pt x="251" y="1"/>
                    <a:pt x="1" y="254"/>
                    <a:pt x="1" y="568"/>
                  </a:cubicBezTo>
                  <a:cubicBezTo>
                    <a:pt x="1" y="879"/>
                    <a:pt x="251" y="1133"/>
                    <a:pt x="565" y="1133"/>
                  </a:cubicBezTo>
                  <a:cubicBezTo>
                    <a:pt x="879" y="1133"/>
                    <a:pt x="1133" y="879"/>
                    <a:pt x="1133" y="568"/>
                  </a:cubicBezTo>
                  <a:cubicBezTo>
                    <a:pt x="1133" y="254"/>
                    <a:pt x="879" y="1"/>
                    <a:pt x="56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388" name="Google Shape;1935;p64">
            <a:extLst>
              <a:ext uri="{FF2B5EF4-FFF2-40B4-BE49-F238E27FC236}">
                <a16:creationId xmlns="" xmlns:a16="http://schemas.microsoft.com/office/drawing/2014/main" id="{8E895B3B-1279-43A3-83CF-5FEC2ADDED89}"/>
              </a:ext>
            </a:extLst>
          </p:cNvPr>
          <p:cNvGrpSpPr/>
          <p:nvPr/>
        </p:nvGrpSpPr>
        <p:grpSpPr>
          <a:xfrm>
            <a:off x="6517207" y="3380638"/>
            <a:ext cx="216000" cy="216000"/>
            <a:chOff x="6238300" y="1426975"/>
            <a:chExt cx="489450" cy="483175"/>
          </a:xfrm>
          <a:solidFill>
            <a:schemeClr val="accent5">
              <a:lumMod val="50000"/>
            </a:schemeClr>
          </a:solidFill>
        </p:grpSpPr>
        <p:sp>
          <p:nvSpPr>
            <p:cNvPr id="389" name="Google Shape;1936;p64">
              <a:extLst>
                <a:ext uri="{FF2B5EF4-FFF2-40B4-BE49-F238E27FC236}">
                  <a16:creationId xmlns="" xmlns:a16="http://schemas.microsoft.com/office/drawing/2014/main" id="{A0C0E784-1E89-477A-8D75-58486456B09A}"/>
                </a:ext>
              </a:extLst>
            </p:cNvPr>
            <p:cNvSpPr/>
            <p:nvPr/>
          </p:nvSpPr>
          <p:spPr>
            <a:xfrm>
              <a:off x="6238300" y="1426975"/>
              <a:ext cx="489450" cy="483175"/>
            </a:xfrm>
            <a:custGeom>
              <a:avLst/>
              <a:gdLst/>
              <a:ahLst/>
              <a:cxnLst/>
              <a:rect l="l" t="t" r="r" b="b"/>
              <a:pathLst>
                <a:path w="19578" h="19327" extrusionOk="0">
                  <a:moveTo>
                    <a:pt x="16109" y="2267"/>
                  </a:moveTo>
                  <a:lnTo>
                    <a:pt x="16109" y="4803"/>
                  </a:lnTo>
                  <a:lnTo>
                    <a:pt x="14977" y="3831"/>
                  </a:lnTo>
                  <a:lnTo>
                    <a:pt x="14977" y="2267"/>
                  </a:lnTo>
                  <a:close/>
                  <a:moveTo>
                    <a:pt x="9880" y="1135"/>
                  </a:moveTo>
                  <a:cubicBezTo>
                    <a:pt x="10011" y="1135"/>
                    <a:pt x="10142" y="1181"/>
                    <a:pt x="10248" y="1274"/>
                  </a:cubicBezTo>
                  <a:lnTo>
                    <a:pt x="18174" y="8067"/>
                  </a:lnTo>
                  <a:cubicBezTo>
                    <a:pt x="18413" y="8270"/>
                    <a:pt x="18440" y="8626"/>
                    <a:pt x="18238" y="8864"/>
                  </a:cubicBezTo>
                  <a:lnTo>
                    <a:pt x="18238" y="8861"/>
                  </a:lnTo>
                  <a:cubicBezTo>
                    <a:pt x="18129" y="8988"/>
                    <a:pt x="17972" y="9061"/>
                    <a:pt x="17809" y="9061"/>
                  </a:cubicBezTo>
                  <a:cubicBezTo>
                    <a:pt x="17673" y="9061"/>
                    <a:pt x="17540" y="9012"/>
                    <a:pt x="17440" y="8925"/>
                  </a:cubicBezTo>
                  <a:lnTo>
                    <a:pt x="10251" y="2762"/>
                  </a:lnTo>
                  <a:cubicBezTo>
                    <a:pt x="10145" y="2672"/>
                    <a:pt x="10014" y="2626"/>
                    <a:pt x="9883" y="2626"/>
                  </a:cubicBezTo>
                  <a:cubicBezTo>
                    <a:pt x="9751" y="2626"/>
                    <a:pt x="9620" y="2672"/>
                    <a:pt x="9514" y="2762"/>
                  </a:cubicBezTo>
                  <a:lnTo>
                    <a:pt x="2687" y="8553"/>
                  </a:lnTo>
                  <a:cubicBezTo>
                    <a:pt x="2657" y="8575"/>
                    <a:pt x="2633" y="8596"/>
                    <a:pt x="2609" y="8623"/>
                  </a:cubicBezTo>
                  <a:lnTo>
                    <a:pt x="2250" y="8925"/>
                  </a:lnTo>
                  <a:cubicBezTo>
                    <a:pt x="2142" y="9016"/>
                    <a:pt x="2012" y="9060"/>
                    <a:pt x="1882" y="9060"/>
                  </a:cubicBezTo>
                  <a:cubicBezTo>
                    <a:pt x="1723" y="9060"/>
                    <a:pt x="1565" y="8994"/>
                    <a:pt x="1452" y="8864"/>
                  </a:cubicBezTo>
                  <a:cubicBezTo>
                    <a:pt x="1250" y="8629"/>
                    <a:pt x="1274" y="8273"/>
                    <a:pt x="1510" y="8067"/>
                  </a:cubicBezTo>
                  <a:lnTo>
                    <a:pt x="9511" y="1274"/>
                  </a:lnTo>
                  <a:cubicBezTo>
                    <a:pt x="9617" y="1181"/>
                    <a:pt x="9748" y="1135"/>
                    <a:pt x="9880" y="1135"/>
                  </a:cubicBezTo>
                  <a:close/>
                  <a:moveTo>
                    <a:pt x="12147" y="13665"/>
                  </a:moveTo>
                  <a:lnTo>
                    <a:pt x="12147" y="18195"/>
                  </a:lnTo>
                  <a:lnTo>
                    <a:pt x="7543" y="18195"/>
                  </a:lnTo>
                  <a:lnTo>
                    <a:pt x="7543" y="13665"/>
                  </a:lnTo>
                  <a:close/>
                  <a:moveTo>
                    <a:pt x="9883" y="3937"/>
                  </a:moveTo>
                  <a:lnTo>
                    <a:pt x="16109" y="9275"/>
                  </a:lnTo>
                  <a:lnTo>
                    <a:pt x="16109" y="18195"/>
                  </a:lnTo>
                  <a:lnTo>
                    <a:pt x="13280" y="18195"/>
                  </a:lnTo>
                  <a:lnTo>
                    <a:pt x="13280" y="13101"/>
                  </a:lnTo>
                  <a:cubicBezTo>
                    <a:pt x="13280" y="12787"/>
                    <a:pt x="13026" y="12533"/>
                    <a:pt x="12712" y="12533"/>
                  </a:cubicBezTo>
                  <a:lnTo>
                    <a:pt x="6975" y="12533"/>
                  </a:lnTo>
                  <a:cubicBezTo>
                    <a:pt x="6661" y="12533"/>
                    <a:pt x="6410" y="12787"/>
                    <a:pt x="6410" y="13101"/>
                  </a:cubicBezTo>
                  <a:lnTo>
                    <a:pt x="6410" y="18195"/>
                  </a:lnTo>
                  <a:lnTo>
                    <a:pt x="3578" y="18195"/>
                  </a:lnTo>
                  <a:lnTo>
                    <a:pt x="3578" y="9281"/>
                  </a:lnTo>
                  <a:lnTo>
                    <a:pt x="9883" y="3937"/>
                  </a:lnTo>
                  <a:close/>
                  <a:moveTo>
                    <a:pt x="9883" y="0"/>
                  </a:moveTo>
                  <a:cubicBezTo>
                    <a:pt x="9489" y="0"/>
                    <a:pt x="9095" y="137"/>
                    <a:pt x="8778" y="410"/>
                  </a:cubicBezTo>
                  <a:lnTo>
                    <a:pt x="773" y="7204"/>
                  </a:lnTo>
                  <a:cubicBezTo>
                    <a:pt x="154" y="7738"/>
                    <a:pt x="0" y="8635"/>
                    <a:pt x="411" y="9345"/>
                  </a:cubicBezTo>
                  <a:cubicBezTo>
                    <a:pt x="720" y="9881"/>
                    <a:pt x="1289" y="10193"/>
                    <a:pt x="1882" y="10193"/>
                  </a:cubicBezTo>
                  <a:cubicBezTo>
                    <a:pt x="2070" y="10193"/>
                    <a:pt x="2261" y="10162"/>
                    <a:pt x="2446" y="10096"/>
                  </a:cubicBezTo>
                  <a:lnTo>
                    <a:pt x="2446" y="18762"/>
                  </a:lnTo>
                  <a:cubicBezTo>
                    <a:pt x="2446" y="19073"/>
                    <a:pt x="2699" y="19327"/>
                    <a:pt x="3010" y="19327"/>
                  </a:cubicBezTo>
                  <a:lnTo>
                    <a:pt x="16673" y="19327"/>
                  </a:lnTo>
                  <a:cubicBezTo>
                    <a:pt x="16987" y="19327"/>
                    <a:pt x="17241" y="19073"/>
                    <a:pt x="17241" y="18762"/>
                  </a:cubicBezTo>
                  <a:lnTo>
                    <a:pt x="17241" y="10096"/>
                  </a:lnTo>
                  <a:cubicBezTo>
                    <a:pt x="17431" y="10163"/>
                    <a:pt x="17623" y="10195"/>
                    <a:pt x="17809" y="10195"/>
                  </a:cubicBezTo>
                  <a:cubicBezTo>
                    <a:pt x="18756" y="10195"/>
                    <a:pt x="19578" y="9388"/>
                    <a:pt x="19500" y="8363"/>
                  </a:cubicBezTo>
                  <a:cubicBezTo>
                    <a:pt x="19466" y="7913"/>
                    <a:pt x="19255" y="7497"/>
                    <a:pt x="18914" y="7204"/>
                  </a:cubicBezTo>
                  <a:lnTo>
                    <a:pt x="17241" y="5770"/>
                  </a:lnTo>
                  <a:lnTo>
                    <a:pt x="17241" y="1702"/>
                  </a:lnTo>
                  <a:cubicBezTo>
                    <a:pt x="17241" y="1388"/>
                    <a:pt x="16987" y="1135"/>
                    <a:pt x="16676" y="1135"/>
                  </a:cubicBezTo>
                  <a:lnTo>
                    <a:pt x="14412" y="1135"/>
                  </a:lnTo>
                  <a:cubicBezTo>
                    <a:pt x="14098" y="1135"/>
                    <a:pt x="13844" y="1388"/>
                    <a:pt x="13844" y="1702"/>
                  </a:cubicBezTo>
                  <a:lnTo>
                    <a:pt x="13844" y="2862"/>
                  </a:lnTo>
                  <a:lnTo>
                    <a:pt x="10988" y="410"/>
                  </a:lnTo>
                  <a:cubicBezTo>
                    <a:pt x="10671" y="137"/>
                    <a:pt x="10277" y="0"/>
                    <a:pt x="98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90" name="Google Shape;1937;p64">
              <a:extLst>
                <a:ext uri="{FF2B5EF4-FFF2-40B4-BE49-F238E27FC236}">
                  <a16:creationId xmlns="" xmlns:a16="http://schemas.microsoft.com/office/drawing/2014/main" id="{CFE67633-2499-4B7D-A253-0C3701F839C1}"/>
                </a:ext>
              </a:extLst>
            </p:cNvPr>
            <p:cNvSpPr/>
            <p:nvPr/>
          </p:nvSpPr>
          <p:spPr>
            <a:xfrm>
              <a:off x="6426850" y="1596875"/>
              <a:ext cx="115150" cy="113250"/>
            </a:xfrm>
            <a:custGeom>
              <a:avLst/>
              <a:gdLst/>
              <a:ahLst/>
              <a:cxnLst/>
              <a:rect l="l" t="t" r="r" b="b"/>
              <a:pathLst>
                <a:path w="4606" h="4530" extrusionOk="0">
                  <a:moveTo>
                    <a:pt x="3473" y="1132"/>
                  </a:moveTo>
                  <a:lnTo>
                    <a:pt x="3473" y="3397"/>
                  </a:lnTo>
                  <a:lnTo>
                    <a:pt x="1133" y="3397"/>
                  </a:lnTo>
                  <a:lnTo>
                    <a:pt x="1133" y="1132"/>
                  </a:lnTo>
                  <a:close/>
                  <a:moveTo>
                    <a:pt x="565" y="0"/>
                  </a:moveTo>
                  <a:cubicBezTo>
                    <a:pt x="251" y="0"/>
                    <a:pt x="1" y="254"/>
                    <a:pt x="1" y="568"/>
                  </a:cubicBezTo>
                  <a:lnTo>
                    <a:pt x="1" y="3965"/>
                  </a:lnTo>
                  <a:cubicBezTo>
                    <a:pt x="1" y="4276"/>
                    <a:pt x="251" y="4529"/>
                    <a:pt x="565" y="4529"/>
                  </a:cubicBezTo>
                  <a:lnTo>
                    <a:pt x="4038" y="4529"/>
                  </a:lnTo>
                  <a:cubicBezTo>
                    <a:pt x="4352" y="4529"/>
                    <a:pt x="4605" y="4276"/>
                    <a:pt x="4605" y="3965"/>
                  </a:cubicBezTo>
                  <a:lnTo>
                    <a:pt x="4605" y="568"/>
                  </a:lnTo>
                  <a:cubicBezTo>
                    <a:pt x="4605" y="254"/>
                    <a:pt x="4352" y="0"/>
                    <a:pt x="40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91" name="Google Shape;1938;p64">
              <a:extLst>
                <a:ext uri="{FF2B5EF4-FFF2-40B4-BE49-F238E27FC236}">
                  <a16:creationId xmlns="" xmlns:a16="http://schemas.microsoft.com/office/drawing/2014/main" id="{B4D134E1-DC0E-406C-94C4-B3D4FC060D43}"/>
                </a:ext>
              </a:extLst>
            </p:cNvPr>
            <p:cNvSpPr/>
            <p:nvPr/>
          </p:nvSpPr>
          <p:spPr>
            <a:xfrm>
              <a:off x="6485350" y="1796900"/>
              <a:ext cx="28325" cy="28325"/>
            </a:xfrm>
            <a:custGeom>
              <a:avLst/>
              <a:gdLst/>
              <a:ahLst/>
              <a:cxnLst/>
              <a:rect l="l" t="t" r="r" b="b"/>
              <a:pathLst>
                <a:path w="1133" h="1133" extrusionOk="0">
                  <a:moveTo>
                    <a:pt x="565" y="1"/>
                  </a:moveTo>
                  <a:cubicBezTo>
                    <a:pt x="251" y="1"/>
                    <a:pt x="1" y="254"/>
                    <a:pt x="1" y="568"/>
                  </a:cubicBezTo>
                  <a:cubicBezTo>
                    <a:pt x="1" y="879"/>
                    <a:pt x="251" y="1133"/>
                    <a:pt x="565" y="1133"/>
                  </a:cubicBezTo>
                  <a:cubicBezTo>
                    <a:pt x="879" y="1133"/>
                    <a:pt x="1133" y="879"/>
                    <a:pt x="1133" y="568"/>
                  </a:cubicBezTo>
                  <a:cubicBezTo>
                    <a:pt x="1133" y="254"/>
                    <a:pt x="879" y="1"/>
                    <a:pt x="5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392" name="Google Shape;1935;p64">
            <a:extLst>
              <a:ext uri="{FF2B5EF4-FFF2-40B4-BE49-F238E27FC236}">
                <a16:creationId xmlns="" xmlns:a16="http://schemas.microsoft.com/office/drawing/2014/main" id="{B2201AF4-446C-437E-B3FB-397C6B919A88}"/>
              </a:ext>
            </a:extLst>
          </p:cNvPr>
          <p:cNvGrpSpPr/>
          <p:nvPr/>
        </p:nvGrpSpPr>
        <p:grpSpPr>
          <a:xfrm>
            <a:off x="6517207" y="4478538"/>
            <a:ext cx="216000" cy="216000"/>
            <a:chOff x="6238300" y="1426975"/>
            <a:chExt cx="489450" cy="483175"/>
          </a:xfrm>
          <a:solidFill>
            <a:schemeClr val="accent5">
              <a:lumMod val="50000"/>
            </a:schemeClr>
          </a:solidFill>
        </p:grpSpPr>
        <p:sp>
          <p:nvSpPr>
            <p:cNvPr id="393" name="Google Shape;1936;p64">
              <a:extLst>
                <a:ext uri="{FF2B5EF4-FFF2-40B4-BE49-F238E27FC236}">
                  <a16:creationId xmlns="" xmlns:a16="http://schemas.microsoft.com/office/drawing/2014/main" id="{2349F773-3FA1-4AF8-9748-2A6B677B1F10}"/>
                </a:ext>
              </a:extLst>
            </p:cNvPr>
            <p:cNvSpPr/>
            <p:nvPr/>
          </p:nvSpPr>
          <p:spPr>
            <a:xfrm>
              <a:off x="6238300" y="1426975"/>
              <a:ext cx="489450" cy="483175"/>
            </a:xfrm>
            <a:custGeom>
              <a:avLst/>
              <a:gdLst/>
              <a:ahLst/>
              <a:cxnLst/>
              <a:rect l="l" t="t" r="r" b="b"/>
              <a:pathLst>
                <a:path w="19578" h="19327" extrusionOk="0">
                  <a:moveTo>
                    <a:pt x="16109" y="2267"/>
                  </a:moveTo>
                  <a:lnTo>
                    <a:pt x="16109" y="4803"/>
                  </a:lnTo>
                  <a:lnTo>
                    <a:pt x="14977" y="3831"/>
                  </a:lnTo>
                  <a:lnTo>
                    <a:pt x="14977" y="2267"/>
                  </a:lnTo>
                  <a:close/>
                  <a:moveTo>
                    <a:pt x="9880" y="1135"/>
                  </a:moveTo>
                  <a:cubicBezTo>
                    <a:pt x="10011" y="1135"/>
                    <a:pt x="10142" y="1181"/>
                    <a:pt x="10248" y="1274"/>
                  </a:cubicBezTo>
                  <a:lnTo>
                    <a:pt x="18174" y="8067"/>
                  </a:lnTo>
                  <a:cubicBezTo>
                    <a:pt x="18413" y="8270"/>
                    <a:pt x="18440" y="8626"/>
                    <a:pt x="18238" y="8864"/>
                  </a:cubicBezTo>
                  <a:lnTo>
                    <a:pt x="18238" y="8861"/>
                  </a:lnTo>
                  <a:cubicBezTo>
                    <a:pt x="18129" y="8988"/>
                    <a:pt x="17972" y="9061"/>
                    <a:pt x="17809" y="9061"/>
                  </a:cubicBezTo>
                  <a:cubicBezTo>
                    <a:pt x="17673" y="9061"/>
                    <a:pt x="17540" y="9012"/>
                    <a:pt x="17440" y="8925"/>
                  </a:cubicBezTo>
                  <a:lnTo>
                    <a:pt x="10251" y="2762"/>
                  </a:lnTo>
                  <a:cubicBezTo>
                    <a:pt x="10145" y="2672"/>
                    <a:pt x="10014" y="2626"/>
                    <a:pt x="9883" y="2626"/>
                  </a:cubicBezTo>
                  <a:cubicBezTo>
                    <a:pt x="9751" y="2626"/>
                    <a:pt x="9620" y="2672"/>
                    <a:pt x="9514" y="2762"/>
                  </a:cubicBezTo>
                  <a:lnTo>
                    <a:pt x="2687" y="8553"/>
                  </a:lnTo>
                  <a:cubicBezTo>
                    <a:pt x="2657" y="8575"/>
                    <a:pt x="2633" y="8596"/>
                    <a:pt x="2609" y="8623"/>
                  </a:cubicBezTo>
                  <a:lnTo>
                    <a:pt x="2250" y="8925"/>
                  </a:lnTo>
                  <a:cubicBezTo>
                    <a:pt x="2142" y="9016"/>
                    <a:pt x="2012" y="9060"/>
                    <a:pt x="1882" y="9060"/>
                  </a:cubicBezTo>
                  <a:cubicBezTo>
                    <a:pt x="1723" y="9060"/>
                    <a:pt x="1565" y="8994"/>
                    <a:pt x="1452" y="8864"/>
                  </a:cubicBezTo>
                  <a:cubicBezTo>
                    <a:pt x="1250" y="8629"/>
                    <a:pt x="1274" y="8273"/>
                    <a:pt x="1510" y="8067"/>
                  </a:cubicBezTo>
                  <a:lnTo>
                    <a:pt x="9511" y="1274"/>
                  </a:lnTo>
                  <a:cubicBezTo>
                    <a:pt x="9617" y="1181"/>
                    <a:pt x="9748" y="1135"/>
                    <a:pt x="9880" y="1135"/>
                  </a:cubicBezTo>
                  <a:close/>
                  <a:moveTo>
                    <a:pt x="12147" y="13665"/>
                  </a:moveTo>
                  <a:lnTo>
                    <a:pt x="12147" y="18195"/>
                  </a:lnTo>
                  <a:lnTo>
                    <a:pt x="7543" y="18195"/>
                  </a:lnTo>
                  <a:lnTo>
                    <a:pt x="7543" y="13665"/>
                  </a:lnTo>
                  <a:close/>
                  <a:moveTo>
                    <a:pt x="9883" y="3937"/>
                  </a:moveTo>
                  <a:lnTo>
                    <a:pt x="16109" y="9275"/>
                  </a:lnTo>
                  <a:lnTo>
                    <a:pt x="16109" y="18195"/>
                  </a:lnTo>
                  <a:lnTo>
                    <a:pt x="13280" y="18195"/>
                  </a:lnTo>
                  <a:lnTo>
                    <a:pt x="13280" y="13101"/>
                  </a:lnTo>
                  <a:cubicBezTo>
                    <a:pt x="13280" y="12787"/>
                    <a:pt x="13026" y="12533"/>
                    <a:pt x="12712" y="12533"/>
                  </a:cubicBezTo>
                  <a:lnTo>
                    <a:pt x="6975" y="12533"/>
                  </a:lnTo>
                  <a:cubicBezTo>
                    <a:pt x="6661" y="12533"/>
                    <a:pt x="6410" y="12787"/>
                    <a:pt x="6410" y="13101"/>
                  </a:cubicBezTo>
                  <a:lnTo>
                    <a:pt x="6410" y="18195"/>
                  </a:lnTo>
                  <a:lnTo>
                    <a:pt x="3578" y="18195"/>
                  </a:lnTo>
                  <a:lnTo>
                    <a:pt x="3578" y="9281"/>
                  </a:lnTo>
                  <a:lnTo>
                    <a:pt x="9883" y="3937"/>
                  </a:lnTo>
                  <a:close/>
                  <a:moveTo>
                    <a:pt x="9883" y="0"/>
                  </a:moveTo>
                  <a:cubicBezTo>
                    <a:pt x="9489" y="0"/>
                    <a:pt x="9095" y="137"/>
                    <a:pt x="8778" y="410"/>
                  </a:cubicBezTo>
                  <a:lnTo>
                    <a:pt x="773" y="7204"/>
                  </a:lnTo>
                  <a:cubicBezTo>
                    <a:pt x="154" y="7738"/>
                    <a:pt x="0" y="8635"/>
                    <a:pt x="411" y="9345"/>
                  </a:cubicBezTo>
                  <a:cubicBezTo>
                    <a:pt x="720" y="9881"/>
                    <a:pt x="1289" y="10193"/>
                    <a:pt x="1882" y="10193"/>
                  </a:cubicBezTo>
                  <a:cubicBezTo>
                    <a:pt x="2070" y="10193"/>
                    <a:pt x="2261" y="10162"/>
                    <a:pt x="2446" y="10096"/>
                  </a:cubicBezTo>
                  <a:lnTo>
                    <a:pt x="2446" y="18762"/>
                  </a:lnTo>
                  <a:cubicBezTo>
                    <a:pt x="2446" y="19073"/>
                    <a:pt x="2699" y="19327"/>
                    <a:pt x="3010" y="19327"/>
                  </a:cubicBezTo>
                  <a:lnTo>
                    <a:pt x="16673" y="19327"/>
                  </a:lnTo>
                  <a:cubicBezTo>
                    <a:pt x="16987" y="19327"/>
                    <a:pt x="17241" y="19073"/>
                    <a:pt x="17241" y="18762"/>
                  </a:cubicBezTo>
                  <a:lnTo>
                    <a:pt x="17241" y="10096"/>
                  </a:lnTo>
                  <a:cubicBezTo>
                    <a:pt x="17431" y="10163"/>
                    <a:pt x="17623" y="10195"/>
                    <a:pt x="17809" y="10195"/>
                  </a:cubicBezTo>
                  <a:cubicBezTo>
                    <a:pt x="18756" y="10195"/>
                    <a:pt x="19578" y="9388"/>
                    <a:pt x="19500" y="8363"/>
                  </a:cubicBezTo>
                  <a:cubicBezTo>
                    <a:pt x="19466" y="7913"/>
                    <a:pt x="19255" y="7497"/>
                    <a:pt x="18914" y="7204"/>
                  </a:cubicBezTo>
                  <a:lnTo>
                    <a:pt x="17241" y="5770"/>
                  </a:lnTo>
                  <a:lnTo>
                    <a:pt x="17241" y="1702"/>
                  </a:lnTo>
                  <a:cubicBezTo>
                    <a:pt x="17241" y="1388"/>
                    <a:pt x="16987" y="1135"/>
                    <a:pt x="16676" y="1135"/>
                  </a:cubicBezTo>
                  <a:lnTo>
                    <a:pt x="14412" y="1135"/>
                  </a:lnTo>
                  <a:cubicBezTo>
                    <a:pt x="14098" y="1135"/>
                    <a:pt x="13844" y="1388"/>
                    <a:pt x="13844" y="1702"/>
                  </a:cubicBezTo>
                  <a:lnTo>
                    <a:pt x="13844" y="2862"/>
                  </a:lnTo>
                  <a:lnTo>
                    <a:pt x="10988" y="410"/>
                  </a:lnTo>
                  <a:cubicBezTo>
                    <a:pt x="10671" y="137"/>
                    <a:pt x="10277" y="0"/>
                    <a:pt x="98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94" name="Google Shape;1937;p64">
              <a:extLst>
                <a:ext uri="{FF2B5EF4-FFF2-40B4-BE49-F238E27FC236}">
                  <a16:creationId xmlns="" xmlns:a16="http://schemas.microsoft.com/office/drawing/2014/main" id="{44570A03-AB17-424A-B65D-6042EC393BFE}"/>
                </a:ext>
              </a:extLst>
            </p:cNvPr>
            <p:cNvSpPr/>
            <p:nvPr/>
          </p:nvSpPr>
          <p:spPr>
            <a:xfrm>
              <a:off x="6426850" y="1596875"/>
              <a:ext cx="115150" cy="113250"/>
            </a:xfrm>
            <a:custGeom>
              <a:avLst/>
              <a:gdLst/>
              <a:ahLst/>
              <a:cxnLst/>
              <a:rect l="l" t="t" r="r" b="b"/>
              <a:pathLst>
                <a:path w="4606" h="4530" extrusionOk="0">
                  <a:moveTo>
                    <a:pt x="3473" y="1132"/>
                  </a:moveTo>
                  <a:lnTo>
                    <a:pt x="3473" y="3397"/>
                  </a:lnTo>
                  <a:lnTo>
                    <a:pt x="1133" y="3397"/>
                  </a:lnTo>
                  <a:lnTo>
                    <a:pt x="1133" y="1132"/>
                  </a:lnTo>
                  <a:close/>
                  <a:moveTo>
                    <a:pt x="565" y="0"/>
                  </a:moveTo>
                  <a:cubicBezTo>
                    <a:pt x="251" y="0"/>
                    <a:pt x="1" y="254"/>
                    <a:pt x="1" y="568"/>
                  </a:cubicBezTo>
                  <a:lnTo>
                    <a:pt x="1" y="3965"/>
                  </a:lnTo>
                  <a:cubicBezTo>
                    <a:pt x="1" y="4276"/>
                    <a:pt x="251" y="4529"/>
                    <a:pt x="565" y="4529"/>
                  </a:cubicBezTo>
                  <a:lnTo>
                    <a:pt x="4038" y="4529"/>
                  </a:lnTo>
                  <a:cubicBezTo>
                    <a:pt x="4352" y="4529"/>
                    <a:pt x="4605" y="4276"/>
                    <a:pt x="4605" y="3965"/>
                  </a:cubicBezTo>
                  <a:lnTo>
                    <a:pt x="4605" y="568"/>
                  </a:lnTo>
                  <a:cubicBezTo>
                    <a:pt x="4605" y="254"/>
                    <a:pt x="4352" y="0"/>
                    <a:pt x="40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95" name="Google Shape;1938;p64">
              <a:extLst>
                <a:ext uri="{FF2B5EF4-FFF2-40B4-BE49-F238E27FC236}">
                  <a16:creationId xmlns="" xmlns:a16="http://schemas.microsoft.com/office/drawing/2014/main" id="{909D500B-C5D3-4893-AAB6-844F4BA4D435}"/>
                </a:ext>
              </a:extLst>
            </p:cNvPr>
            <p:cNvSpPr/>
            <p:nvPr/>
          </p:nvSpPr>
          <p:spPr>
            <a:xfrm>
              <a:off x="6485350" y="1796900"/>
              <a:ext cx="28325" cy="28325"/>
            </a:xfrm>
            <a:custGeom>
              <a:avLst/>
              <a:gdLst/>
              <a:ahLst/>
              <a:cxnLst/>
              <a:rect l="l" t="t" r="r" b="b"/>
              <a:pathLst>
                <a:path w="1133" h="1133" extrusionOk="0">
                  <a:moveTo>
                    <a:pt x="565" y="1"/>
                  </a:moveTo>
                  <a:cubicBezTo>
                    <a:pt x="251" y="1"/>
                    <a:pt x="1" y="254"/>
                    <a:pt x="1" y="568"/>
                  </a:cubicBezTo>
                  <a:cubicBezTo>
                    <a:pt x="1" y="879"/>
                    <a:pt x="251" y="1133"/>
                    <a:pt x="565" y="1133"/>
                  </a:cubicBezTo>
                  <a:cubicBezTo>
                    <a:pt x="879" y="1133"/>
                    <a:pt x="1133" y="879"/>
                    <a:pt x="1133" y="568"/>
                  </a:cubicBezTo>
                  <a:cubicBezTo>
                    <a:pt x="1133" y="254"/>
                    <a:pt x="879" y="1"/>
                    <a:pt x="5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396" name="Google Shape;1935;p64">
            <a:extLst>
              <a:ext uri="{FF2B5EF4-FFF2-40B4-BE49-F238E27FC236}">
                <a16:creationId xmlns="" xmlns:a16="http://schemas.microsoft.com/office/drawing/2014/main" id="{BD6467F4-C1A0-4882-8EC6-3C56032CC3C1}"/>
              </a:ext>
            </a:extLst>
          </p:cNvPr>
          <p:cNvGrpSpPr/>
          <p:nvPr/>
        </p:nvGrpSpPr>
        <p:grpSpPr>
          <a:xfrm>
            <a:off x="7252851" y="4474026"/>
            <a:ext cx="216000" cy="216000"/>
            <a:chOff x="6238300" y="1426975"/>
            <a:chExt cx="489450" cy="483175"/>
          </a:xfrm>
          <a:solidFill>
            <a:schemeClr val="accent2"/>
          </a:solidFill>
        </p:grpSpPr>
        <p:sp>
          <p:nvSpPr>
            <p:cNvPr id="397" name="Google Shape;1936;p64">
              <a:extLst>
                <a:ext uri="{FF2B5EF4-FFF2-40B4-BE49-F238E27FC236}">
                  <a16:creationId xmlns="" xmlns:a16="http://schemas.microsoft.com/office/drawing/2014/main" id="{9FBD9D31-E475-4451-8F2A-6797C4247D1C}"/>
                </a:ext>
              </a:extLst>
            </p:cNvPr>
            <p:cNvSpPr/>
            <p:nvPr/>
          </p:nvSpPr>
          <p:spPr>
            <a:xfrm>
              <a:off x="6238300" y="1426975"/>
              <a:ext cx="489450" cy="483175"/>
            </a:xfrm>
            <a:custGeom>
              <a:avLst/>
              <a:gdLst/>
              <a:ahLst/>
              <a:cxnLst/>
              <a:rect l="l" t="t" r="r" b="b"/>
              <a:pathLst>
                <a:path w="19578" h="19327" extrusionOk="0">
                  <a:moveTo>
                    <a:pt x="16109" y="2267"/>
                  </a:moveTo>
                  <a:lnTo>
                    <a:pt x="16109" y="4803"/>
                  </a:lnTo>
                  <a:lnTo>
                    <a:pt x="14977" y="3831"/>
                  </a:lnTo>
                  <a:lnTo>
                    <a:pt x="14977" y="2267"/>
                  </a:lnTo>
                  <a:close/>
                  <a:moveTo>
                    <a:pt x="9880" y="1135"/>
                  </a:moveTo>
                  <a:cubicBezTo>
                    <a:pt x="10011" y="1135"/>
                    <a:pt x="10142" y="1181"/>
                    <a:pt x="10248" y="1274"/>
                  </a:cubicBezTo>
                  <a:lnTo>
                    <a:pt x="18174" y="8067"/>
                  </a:lnTo>
                  <a:cubicBezTo>
                    <a:pt x="18413" y="8270"/>
                    <a:pt x="18440" y="8626"/>
                    <a:pt x="18238" y="8864"/>
                  </a:cubicBezTo>
                  <a:lnTo>
                    <a:pt x="18238" y="8861"/>
                  </a:lnTo>
                  <a:cubicBezTo>
                    <a:pt x="18129" y="8988"/>
                    <a:pt x="17972" y="9061"/>
                    <a:pt x="17809" y="9061"/>
                  </a:cubicBezTo>
                  <a:cubicBezTo>
                    <a:pt x="17673" y="9061"/>
                    <a:pt x="17540" y="9012"/>
                    <a:pt x="17440" y="8925"/>
                  </a:cubicBezTo>
                  <a:lnTo>
                    <a:pt x="10251" y="2762"/>
                  </a:lnTo>
                  <a:cubicBezTo>
                    <a:pt x="10145" y="2672"/>
                    <a:pt x="10014" y="2626"/>
                    <a:pt x="9883" y="2626"/>
                  </a:cubicBezTo>
                  <a:cubicBezTo>
                    <a:pt x="9751" y="2626"/>
                    <a:pt x="9620" y="2672"/>
                    <a:pt x="9514" y="2762"/>
                  </a:cubicBezTo>
                  <a:lnTo>
                    <a:pt x="2687" y="8553"/>
                  </a:lnTo>
                  <a:cubicBezTo>
                    <a:pt x="2657" y="8575"/>
                    <a:pt x="2633" y="8596"/>
                    <a:pt x="2609" y="8623"/>
                  </a:cubicBezTo>
                  <a:lnTo>
                    <a:pt x="2250" y="8925"/>
                  </a:lnTo>
                  <a:cubicBezTo>
                    <a:pt x="2142" y="9016"/>
                    <a:pt x="2012" y="9060"/>
                    <a:pt x="1882" y="9060"/>
                  </a:cubicBezTo>
                  <a:cubicBezTo>
                    <a:pt x="1723" y="9060"/>
                    <a:pt x="1565" y="8994"/>
                    <a:pt x="1452" y="8864"/>
                  </a:cubicBezTo>
                  <a:cubicBezTo>
                    <a:pt x="1250" y="8629"/>
                    <a:pt x="1274" y="8273"/>
                    <a:pt x="1510" y="8067"/>
                  </a:cubicBezTo>
                  <a:lnTo>
                    <a:pt x="9511" y="1274"/>
                  </a:lnTo>
                  <a:cubicBezTo>
                    <a:pt x="9617" y="1181"/>
                    <a:pt x="9748" y="1135"/>
                    <a:pt x="9880" y="1135"/>
                  </a:cubicBezTo>
                  <a:close/>
                  <a:moveTo>
                    <a:pt x="12147" y="13665"/>
                  </a:moveTo>
                  <a:lnTo>
                    <a:pt x="12147" y="18195"/>
                  </a:lnTo>
                  <a:lnTo>
                    <a:pt x="7543" y="18195"/>
                  </a:lnTo>
                  <a:lnTo>
                    <a:pt x="7543" y="13665"/>
                  </a:lnTo>
                  <a:close/>
                  <a:moveTo>
                    <a:pt x="9883" y="3937"/>
                  </a:moveTo>
                  <a:lnTo>
                    <a:pt x="16109" y="9275"/>
                  </a:lnTo>
                  <a:lnTo>
                    <a:pt x="16109" y="18195"/>
                  </a:lnTo>
                  <a:lnTo>
                    <a:pt x="13280" y="18195"/>
                  </a:lnTo>
                  <a:lnTo>
                    <a:pt x="13280" y="13101"/>
                  </a:lnTo>
                  <a:cubicBezTo>
                    <a:pt x="13280" y="12787"/>
                    <a:pt x="13026" y="12533"/>
                    <a:pt x="12712" y="12533"/>
                  </a:cubicBezTo>
                  <a:lnTo>
                    <a:pt x="6975" y="12533"/>
                  </a:lnTo>
                  <a:cubicBezTo>
                    <a:pt x="6661" y="12533"/>
                    <a:pt x="6410" y="12787"/>
                    <a:pt x="6410" y="13101"/>
                  </a:cubicBezTo>
                  <a:lnTo>
                    <a:pt x="6410" y="18195"/>
                  </a:lnTo>
                  <a:lnTo>
                    <a:pt x="3578" y="18195"/>
                  </a:lnTo>
                  <a:lnTo>
                    <a:pt x="3578" y="9281"/>
                  </a:lnTo>
                  <a:lnTo>
                    <a:pt x="9883" y="3937"/>
                  </a:lnTo>
                  <a:close/>
                  <a:moveTo>
                    <a:pt x="9883" y="0"/>
                  </a:moveTo>
                  <a:cubicBezTo>
                    <a:pt x="9489" y="0"/>
                    <a:pt x="9095" y="137"/>
                    <a:pt x="8778" y="410"/>
                  </a:cubicBezTo>
                  <a:lnTo>
                    <a:pt x="773" y="7204"/>
                  </a:lnTo>
                  <a:cubicBezTo>
                    <a:pt x="154" y="7738"/>
                    <a:pt x="0" y="8635"/>
                    <a:pt x="411" y="9345"/>
                  </a:cubicBezTo>
                  <a:cubicBezTo>
                    <a:pt x="720" y="9881"/>
                    <a:pt x="1289" y="10193"/>
                    <a:pt x="1882" y="10193"/>
                  </a:cubicBezTo>
                  <a:cubicBezTo>
                    <a:pt x="2070" y="10193"/>
                    <a:pt x="2261" y="10162"/>
                    <a:pt x="2446" y="10096"/>
                  </a:cubicBezTo>
                  <a:lnTo>
                    <a:pt x="2446" y="18762"/>
                  </a:lnTo>
                  <a:cubicBezTo>
                    <a:pt x="2446" y="19073"/>
                    <a:pt x="2699" y="19327"/>
                    <a:pt x="3010" y="19327"/>
                  </a:cubicBezTo>
                  <a:lnTo>
                    <a:pt x="16673" y="19327"/>
                  </a:lnTo>
                  <a:cubicBezTo>
                    <a:pt x="16987" y="19327"/>
                    <a:pt x="17241" y="19073"/>
                    <a:pt x="17241" y="18762"/>
                  </a:cubicBezTo>
                  <a:lnTo>
                    <a:pt x="17241" y="10096"/>
                  </a:lnTo>
                  <a:cubicBezTo>
                    <a:pt x="17431" y="10163"/>
                    <a:pt x="17623" y="10195"/>
                    <a:pt x="17809" y="10195"/>
                  </a:cubicBezTo>
                  <a:cubicBezTo>
                    <a:pt x="18756" y="10195"/>
                    <a:pt x="19578" y="9388"/>
                    <a:pt x="19500" y="8363"/>
                  </a:cubicBezTo>
                  <a:cubicBezTo>
                    <a:pt x="19466" y="7913"/>
                    <a:pt x="19255" y="7497"/>
                    <a:pt x="18914" y="7204"/>
                  </a:cubicBezTo>
                  <a:lnTo>
                    <a:pt x="17241" y="5770"/>
                  </a:lnTo>
                  <a:lnTo>
                    <a:pt x="17241" y="1702"/>
                  </a:lnTo>
                  <a:cubicBezTo>
                    <a:pt x="17241" y="1388"/>
                    <a:pt x="16987" y="1135"/>
                    <a:pt x="16676" y="1135"/>
                  </a:cubicBezTo>
                  <a:lnTo>
                    <a:pt x="14412" y="1135"/>
                  </a:lnTo>
                  <a:cubicBezTo>
                    <a:pt x="14098" y="1135"/>
                    <a:pt x="13844" y="1388"/>
                    <a:pt x="13844" y="1702"/>
                  </a:cubicBezTo>
                  <a:lnTo>
                    <a:pt x="13844" y="2862"/>
                  </a:lnTo>
                  <a:lnTo>
                    <a:pt x="10988" y="410"/>
                  </a:lnTo>
                  <a:cubicBezTo>
                    <a:pt x="10671" y="137"/>
                    <a:pt x="10277" y="0"/>
                    <a:pt x="98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98" name="Google Shape;1937;p64">
              <a:extLst>
                <a:ext uri="{FF2B5EF4-FFF2-40B4-BE49-F238E27FC236}">
                  <a16:creationId xmlns="" xmlns:a16="http://schemas.microsoft.com/office/drawing/2014/main" id="{4B3A79E6-797B-4A7E-8968-BFDAC33AE10B}"/>
                </a:ext>
              </a:extLst>
            </p:cNvPr>
            <p:cNvSpPr/>
            <p:nvPr/>
          </p:nvSpPr>
          <p:spPr>
            <a:xfrm>
              <a:off x="6426850" y="1596875"/>
              <a:ext cx="115150" cy="113250"/>
            </a:xfrm>
            <a:custGeom>
              <a:avLst/>
              <a:gdLst/>
              <a:ahLst/>
              <a:cxnLst/>
              <a:rect l="l" t="t" r="r" b="b"/>
              <a:pathLst>
                <a:path w="4606" h="4530" extrusionOk="0">
                  <a:moveTo>
                    <a:pt x="3473" y="1132"/>
                  </a:moveTo>
                  <a:lnTo>
                    <a:pt x="3473" y="3397"/>
                  </a:lnTo>
                  <a:lnTo>
                    <a:pt x="1133" y="3397"/>
                  </a:lnTo>
                  <a:lnTo>
                    <a:pt x="1133" y="1132"/>
                  </a:lnTo>
                  <a:close/>
                  <a:moveTo>
                    <a:pt x="565" y="0"/>
                  </a:moveTo>
                  <a:cubicBezTo>
                    <a:pt x="251" y="0"/>
                    <a:pt x="1" y="254"/>
                    <a:pt x="1" y="568"/>
                  </a:cubicBezTo>
                  <a:lnTo>
                    <a:pt x="1" y="3965"/>
                  </a:lnTo>
                  <a:cubicBezTo>
                    <a:pt x="1" y="4276"/>
                    <a:pt x="251" y="4529"/>
                    <a:pt x="565" y="4529"/>
                  </a:cubicBezTo>
                  <a:lnTo>
                    <a:pt x="4038" y="4529"/>
                  </a:lnTo>
                  <a:cubicBezTo>
                    <a:pt x="4352" y="4529"/>
                    <a:pt x="4605" y="4276"/>
                    <a:pt x="4605" y="3965"/>
                  </a:cubicBezTo>
                  <a:lnTo>
                    <a:pt x="4605" y="568"/>
                  </a:lnTo>
                  <a:cubicBezTo>
                    <a:pt x="4605" y="254"/>
                    <a:pt x="4352" y="0"/>
                    <a:pt x="40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99" name="Google Shape;1938;p64">
              <a:extLst>
                <a:ext uri="{FF2B5EF4-FFF2-40B4-BE49-F238E27FC236}">
                  <a16:creationId xmlns="" xmlns:a16="http://schemas.microsoft.com/office/drawing/2014/main" id="{63D7185F-9E33-4DF9-AFB6-9D05D4C9F68C}"/>
                </a:ext>
              </a:extLst>
            </p:cNvPr>
            <p:cNvSpPr/>
            <p:nvPr/>
          </p:nvSpPr>
          <p:spPr>
            <a:xfrm>
              <a:off x="6485350" y="1796900"/>
              <a:ext cx="28325" cy="28325"/>
            </a:xfrm>
            <a:custGeom>
              <a:avLst/>
              <a:gdLst/>
              <a:ahLst/>
              <a:cxnLst/>
              <a:rect l="l" t="t" r="r" b="b"/>
              <a:pathLst>
                <a:path w="1133" h="1133" extrusionOk="0">
                  <a:moveTo>
                    <a:pt x="565" y="1"/>
                  </a:moveTo>
                  <a:cubicBezTo>
                    <a:pt x="251" y="1"/>
                    <a:pt x="1" y="254"/>
                    <a:pt x="1" y="568"/>
                  </a:cubicBezTo>
                  <a:cubicBezTo>
                    <a:pt x="1" y="879"/>
                    <a:pt x="251" y="1133"/>
                    <a:pt x="565" y="1133"/>
                  </a:cubicBezTo>
                  <a:cubicBezTo>
                    <a:pt x="879" y="1133"/>
                    <a:pt x="1133" y="879"/>
                    <a:pt x="1133" y="568"/>
                  </a:cubicBezTo>
                  <a:cubicBezTo>
                    <a:pt x="1133" y="254"/>
                    <a:pt x="879" y="1"/>
                    <a:pt x="5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cxnSp>
        <p:nvCxnSpPr>
          <p:cNvPr id="400" name="직선 화살표 연결선 399">
            <a:extLst>
              <a:ext uri="{FF2B5EF4-FFF2-40B4-BE49-F238E27FC236}">
                <a16:creationId xmlns="" xmlns:a16="http://schemas.microsoft.com/office/drawing/2014/main" id="{693D8CFD-8A74-46D7-A6F2-389A840F55ED}"/>
              </a:ext>
            </a:extLst>
          </p:cNvPr>
          <p:cNvCxnSpPr>
            <a:cxnSpLocks/>
          </p:cNvCxnSpPr>
          <p:nvPr/>
        </p:nvCxnSpPr>
        <p:spPr>
          <a:xfrm>
            <a:off x="6625207" y="3670300"/>
            <a:ext cx="0" cy="718819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1" name="직선 화살표 연결선 400">
            <a:extLst>
              <a:ext uri="{FF2B5EF4-FFF2-40B4-BE49-F238E27FC236}">
                <a16:creationId xmlns="" xmlns:a16="http://schemas.microsoft.com/office/drawing/2014/main" id="{BEB36B31-96D8-4311-A86E-B8FBCEAAABAB}"/>
              </a:ext>
            </a:extLst>
          </p:cNvPr>
          <p:cNvCxnSpPr>
            <a:cxnSpLocks/>
          </p:cNvCxnSpPr>
          <p:nvPr/>
        </p:nvCxnSpPr>
        <p:spPr>
          <a:xfrm>
            <a:off x="7001445" y="2571272"/>
            <a:ext cx="359405" cy="1819685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2" name="직선 화살표 연결선 401">
            <a:extLst>
              <a:ext uri="{FF2B5EF4-FFF2-40B4-BE49-F238E27FC236}">
                <a16:creationId xmlns="" xmlns:a16="http://schemas.microsoft.com/office/drawing/2014/main" id="{0D4C99C4-2B4B-4617-ADBC-76E005D9B2B4}"/>
              </a:ext>
            </a:extLst>
          </p:cNvPr>
          <p:cNvCxnSpPr>
            <a:cxnSpLocks/>
          </p:cNvCxnSpPr>
          <p:nvPr/>
        </p:nvCxnSpPr>
        <p:spPr>
          <a:xfrm flipH="1">
            <a:off x="6625208" y="2583442"/>
            <a:ext cx="387315" cy="731764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03" name="Google Shape;1935;p64">
            <a:extLst>
              <a:ext uri="{FF2B5EF4-FFF2-40B4-BE49-F238E27FC236}">
                <a16:creationId xmlns="" xmlns:a16="http://schemas.microsoft.com/office/drawing/2014/main" id="{07C0314B-6F94-44C6-ACF2-120DC4B11B73}"/>
              </a:ext>
            </a:extLst>
          </p:cNvPr>
          <p:cNvGrpSpPr/>
          <p:nvPr/>
        </p:nvGrpSpPr>
        <p:grpSpPr>
          <a:xfrm>
            <a:off x="6911799" y="2278023"/>
            <a:ext cx="216000" cy="216000"/>
            <a:chOff x="6238300" y="1426975"/>
            <a:chExt cx="489450" cy="483175"/>
          </a:xfrm>
        </p:grpSpPr>
        <p:sp>
          <p:nvSpPr>
            <p:cNvPr id="404" name="Google Shape;1936;p64">
              <a:extLst>
                <a:ext uri="{FF2B5EF4-FFF2-40B4-BE49-F238E27FC236}">
                  <a16:creationId xmlns="" xmlns:a16="http://schemas.microsoft.com/office/drawing/2014/main" id="{8897BA44-2120-4048-81F5-14D6CDB5F089}"/>
                </a:ext>
              </a:extLst>
            </p:cNvPr>
            <p:cNvSpPr/>
            <p:nvPr/>
          </p:nvSpPr>
          <p:spPr>
            <a:xfrm>
              <a:off x="6238300" y="1426975"/>
              <a:ext cx="489450" cy="483175"/>
            </a:xfrm>
            <a:custGeom>
              <a:avLst/>
              <a:gdLst/>
              <a:ahLst/>
              <a:cxnLst/>
              <a:rect l="l" t="t" r="r" b="b"/>
              <a:pathLst>
                <a:path w="19578" h="19327" extrusionOk="0">
                  <a:moveTo>
                    <a:pt x="16109" y="2267"/>
                  </a:moveTo>
                  <a:lnTo>
                    <a:pt x="16109" y="4803"/>
                  </a:lnTo>
                  <a:lnTo>
                    <a:pt x="14977" y="3831"/>
                  </a:lnTo>
                  <a:lnTo>
                    <a:pt x="14977" y="2267"/>
                  </a:lnTo>
                  <a:close/>
                  <a:moveTo>
                    <a:pt x="9880" y="1135"/>
                  </a:moveTo>
                  <a:cubicBezTo>
                    <a:pt x="10011" y="1135"/>
                    <a:pt x="10142" y="1181"/>
                    <a:pt x="10248" y="1274"/>
                  </a:cubicBezTo>
                  <a:lnTo>
                    <a:pt x="18174" y="8067"/>
                  </a:lnTo>
                  <a:cubicBezTo>
                    <a:pt x="18413" y="8270"/>
                    <a:pt x="18440" y="8626"/>
                    <a:pt x="18238" y="8864"/>
                  </a:cubicBezTo>
                  <a:lnTo>
                    <a:pt x="18238" y="8861"/>
                  </a:lnTo>
                  <a:cubicBezTo>
                    <a:pt x="18129" y="8988"/>
                    <a:pt x="17972" y="9061"/>
                    <a:pt x="17809" y="9061"/>
                  </a:cubicBezTo>
                  <a:cubicBezTo>
                    <a:pt x="17673" y="9061"/>
                    <a:pt x="17540" y="9012"/>
                    <a:pt x="17440" y="8925"/>
                  </a:cubicBezTo>
                  <a:lnTo>
                    <a:pt x="10251" y="2762"/>
                  </a:lnTo>
                  <a:cubicBezTo>
                    <a:pt x="10145" y="2672"/>
                    <a:pt x="10014" y="2626"/>
                    <a:pt x="9883" y="2626"/>
                  </a:cubicBezTo>
                  <a:cubicBezTo>
                    <a:pt x="9751" y="2626"/>
                    <a:pt x="9620" y="2672"/>
                    <a:pt x="9514" y="2762"/>
                  </a:cubicBezTo>
                  <a:lnTo>
                    <a:pt x="2687" y="8553"/>
                  </a:lnTo>
                  <a:cubicBezTo>
                    <a:pt x="2657" y="8575"/>
                    <a:pt x="2633" y="8596"/>
                    <a:pt x="2609" y="8623"/>
                  </a:cubicBezTo>
                  <a:lnTo>
                    <a:pt x="2250" y="8925"/>
                  </a:lnTo>
                  <a:cubicBezTo>
                    <a:pt x="2142" y="9016"/>
                    <a:pt x="2012" y="9060"/>
                    <a:pt x="1882" y="9060"/>
                  </a:cubicBezTo>
                  <a:cubicBezTo>
                    <a:pt x="1723" y="9060"/>
                    <a:pt x="1565" y="8994"/>
                    <a:pt x="1452" y="8864"/>
                  </a:cubicBezTo>
                  <a:cubicBezTo>
                    <a:pt x="1250" y="8629"/>
                    <a:pt x="1274" y="8273"/>
                    <a:pt x="1510" y="8067"/>
                  </a:cubicBezTo>
                  <a:lnTo>
                    <a:pt x="9511" y="1274"/>
                  </a:lnTo>
                  <a:cubicBezTo>
                    <a:pt x="9617" y="1181"/>
                    <a:pt x="9748" y="1135"/>
                    <a:pt x="9880" y="1135"/>
                  </a:cubicBezTo>
                  <a:close/>
                  <a:moveTo>
                    <a:pt x="12147" y="13665"/>
                  </a:moveTo>
                  <a:lnTo>
                    <a:pt x="12147" y="18195"/>
                  </a:lnTo>
                  <a:lnTo>
                    <a:pt x="7543" y="18195"/>
                  </a:lnTo>
                  <a:lnTo>
                    <a:pt x="7543" y="13665"/>
                  </a:lnTo>
                  <a:close/>
                  <a:moveTo>
                    <a:pt x="9883" y="3937"/>
                  </a:moveTo>
                  <a:lnTo>
                    <a:pt x="16109" y="9275"/>
                  </a:lnTo>
                  <a:lnTo>
                    <a:pt x="16109" y="18195"/>
                  </a:lnTo>
                  <a:lnTo>
                    <a:pt x="13280" y="18195"/>
                  </a:lnTo>
                  <a:lnTo>
                    <a:pt x="13280" y="13101"/>
                  </a:lnTo>
                  <a:cubicBezTo>
                    <a:pt x="13280" y="12787"/>
                    <a:pt x="13026" y="12533"/>
                    <a:pt x="12712" y="12533"/>
                  </a:cubicBezTo>
                  <a:lnTo>
                    <a:pt x="6975" y="12533"/>
                  </a:lnTo>
                  <a:cubicBezTo>
                    <a:pt x="6661" y="12533"/>
                    <a:pt x="6410" y="12787"/>
                    <a:pt x="6410" y="13101"/>
                  </a:cubicBezTo>
                  <a:lnTo>
                    <a:pt x="6410" y="18195"/>
                  </a:lnTo>
                  <a:lnTo>
                    <a:pt x="3578" y="18195"/>
                  </a:lnTo>
                  <a:lnTo>
                    <a:pt x="3578" y="9281"/>
                  </a:lnTo>
                  <a:lnTo>
                    <a:pt x="9883" y="3937"/>
                  </a:lnTo>
                  <a:close/>
                  <a:moveTo>
                    <a:pt x="9883" y="0"/>
                  </a:moveTo>
                  <a:cubicBezTo>
                    <a:pt x="9489" y="0"/>
                    <a:pt x="9095" y="137"/>
                    <a:pt x="8778" y="410"/>
                  </a:cubicBezTo>
                  <a:lnTo>
                    <a:pt x="773" y="7204"/>
                  </a:lnTo>
                  <a:cubicBezTo>
                    <a:pt x="154" y="7738"/>
                    <a:pt x="0" y="8635"/>
                    <a:pt x="411" y="9345"/>
                  </a:cubicBezTo>
                  <a:cubicBezTo>
                    <a:pt x="720" y="9881"/>
                    <a:pt x="1289" y="10193"/>
                    <a:pt x="1882" y="10193"/>
                  </a:cubicBezTo>
                  <a:cubicBezTo>
                    <a:pt x="2070" y="10193"/>
                    <a:pt x="2261" y="10162"/>
                    <a:pt x="2446" y="10096"/>
                  </a:cubicBezTo>
                  <a:lnTo>
                    <a:pt x="2446" y="18762"/>
                  </a:lnTo>
                  <a:cubicBezTo>
                    <a:pt x="2446" y="19073"/>
                    <a:pt x="2699" y="19327"/>
                    <a:pt x="3010" y="19327"/>
                  </a:cubicBezTo>
                  <a:lnTo>
                    <a:pt x="16673" y="19327"/>
                  </a:lnTo>
                  <a:cubicBezTo>
                    <a:pt x="16987" y="19327"/>
                    <a:pt x="17241" y="19073"/>
                    <a:pt x="17241" y="18762"/>
                  </a:cubicBezTo>
                  <a:lnTo>
                    <a:pt x="17241" y="10096"/>
                  </a:lnTo>
                  <a:cubicBezTo>
                    <a:pt x="17431" y="10163"/>
                    <a:pt x="17623" y="10195"/>
                    <a:pt x="17809" y="10195"/>
                  </a:cubicBezTo>
                  <a:cubicBezTo>
                    <a:pt x="18756" y="10195"/>
                    <a:pt x="19578" y="9388"/>
                    <a:pt x="19500" y="8363"/>
                  </a:cubicBezTo>
                  <a:cubicBezTo>
                    <a:pt x="19466" y="7913"/>
                    <a:pt x="19255" y="7497"/>
                    <a:pt x="18914" y="7204"/>
                  </a:cubicBezTo>
                  <a:lnTo>
                    <a:pt x="17241" y="5770"/>
                  </a:lnTo>
                  <a:lnTo>
                    <a:pt x="17241" y="1702"/>
                  </a:lnTo>
                  <a:cubicBezTo>
                    <a:pt x="17241" y="1388"/>
                    <a:pt x="16987" y="1135"/>
                    <a:pt x="16676" y="1135"/>
                  </a:cubicBezTo>
                  <a:lnTo>
                    <a:pt x="14412" y="1135"/>
                  </a:lnTo>
                  <a:cubicBezTo>
                    <a:pt x="14098" y="1135"/>
                    <a:pt x="13844" y="1388"/>
                    <a:pt x="13844" y="1702"/>
                  </a:cubicBezTo>
                  <a:lnTo>
                    <a:pt x="13844" y="2862"/>
                  </a:lnTo>
                  <a:lnTo>
                    <a:pt x="10988" y="410"/>
                  </a:lnTo>
                  <a:cubicBezTo>
                    <a:pt x="10671" y="137"/>
                    <a:pt x="10277" y="0"/>
                    <a:pt x="988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405" name="Google Shape;1937;p64">
              <a:extLst>
                <a:ext uri="{FF2B5EF4-FFF2-40B4-BE49-F238E27FC236}">
                  <a16:creationId xmlns="" xmlns:a16="http://schemas.microsoft.com/office/drawing/2014/main" id="{01534A93-E290-40E3-9541-51199E93E8DF}"/>
                </a:ext>
              </a:extLst>
            </p:cNvPr>
            <p:cNvSpPr/>
            <p:nvPr/>
          </p:nvSpPr>
          <p:spPr>
            <a:xfrm>
              <a:off x="6426850" y="1596875"/>
              <a:ext cx="115150" cy="113250"/>
            </a:xfrm>
            <a:custGeom>
              <a:avLst/>
              <a:gdLst/>
              <a:ahLst/>
              <a:cxnLst/>
              <a:rect l="l" t="t" r="r" b="b"/>
              <a:pathLst>
                <a:path w="4606" h="4530" extrusionOk="0">
                  <a:moveTo>
                    <a:pt x="3473" y="1132"/>
                  </a:moveTo>
                  <a:lnTo>
                    <a:pt x="3473" y="3397"/>
                  </a:lnTo>
                  <a:lnTo>
                    <a:pt x="1133" y="3397"/>
                  </a:lnTo>
                  <a:lnTo>
                    <a:pt x="1133" y="1132"/>
                  </a:lnTo>
                  <a:close/>
                  <a:moveTo>
                    <a:pt x="565" y="0"/>
                  </a:moveTo>
                  <a:cubicBezTo>
                    <a:pt x="251" y="0"/>
                    <a:pt x="1" y="254"/>
                    <a:pt x="1" y="568"/>
                  </a:cubicBezTo>
                  <a:lnTo>
                    <a:pt x="1" y="3965"/>
                  </a:lnTo>
                  <a:cubicBezTo>
                    <a:pt x="1" y="4276"/>
                    <a:pt x="251" y="4529"/>
                    <a:pt x="565" y="4529"/>
                  </a:cubicBezTo>
                  <a:lnTo>
                    <a:pt x="4038" y="4529"/>
                  </a:lnTo>
                  <a:cubicBezTo>
                    <a:pt x="4352" y="4529"/>
                    <a:pt x="4605" y="4276"/>
                    <a:pt x="4605" y="3965"/>
                  </a:cubicBezTo>
                  <a:lnTo>
                    <a:pt x="4605" y="568"/>
                  </a:lnTo>
                  <a:cubicBezTo>
                    <a:pt x="4605" y="254"/>
                    <a:pt x="4352" y="0"/>
                    <a:pt x="403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406" name="Google Shape;1938;p64">
              <a:extLst>
                <a:ext uri="{FF2B5EF4-FFF2-40B4-BE49-F238E27FC236}">
                  <a16:creationId xmlns="" xmlns:a16="http://schemas.microsoft.com/office/drawing/2014/main" id="{5063AD01-E715-4FE1-B3B1-DEAA67DE1770}"/>
                </a:ext>
              </a:extLst>
            </p:cNvPr>
            <p:cNvSpPr/>
            <p:nvPr/>
          </p:nvSpPr>
          <p:spPr>
            <a:xfrm>
              <a:off x="6485350" y="1796900"/>
              <a:ext cx="28325" cy="28325"/>
            </a:xfrm>
            <a:custGeom>
              <a:avLst/>
              <a:gdLst/>
              <a:ahLst/>
              <a:cxnLst/>
              <a:rect l="l" t="t" r="r" b="b"/>
              <a:pathLst>
                <a:path w="1133" h="1133" extrusionOk="0">
                  <a:moveTo>
                    <a:pt x="565" y="1"/>
                  </a:moveTo>
                  <a:cubicBezTo>
                    <a:pt x="251" y="1"/>
                    <a:pt x="1" y="254"/>
                    <a:pt x="1" y="568"/>
                  </a:cubicBezTo>
                  <a:cubicBezTo>
                    <a:pt x="1" y="879"/>
                    <a:pt x="251" y="1133"/>
                    <a:pt x="565" y="1133"/>
                  </a:cubicBezTo>
                  <a:cubicBezTo>
                    <a:pt x="879" y="1133"/>
                    <a:pt x="1133" y="879"/>
                    <a:pt x="1133" y="568"/>
                  </a:cubicBezTo>
                  <a:cubicBezTo>
                    <a:pt x="1133" y="254"/>
                    <a:pt x="879" y="1"/>
                    <a:pt x="56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407" name="Google Shape;1935;p64">
            <a:extLst>
              <a:ext uri="{FF2B5EF4-FFF2-40B4-BE49-F238E27FC236}">
                <a16:creationId xmlns="" xmlns:a16="http://schemas.microsoft.com/office/drawing/2014/main" id="{2536859F-3D6C-4B23-92C7-97E1FE414382}"/>
              </a:ext>
            </a:extLst>
          </p:cNvPr>
          <p:cNvGrpSpPr/>
          <p:nvPr/>
        </p:nvGrpSpPr>
        <p:grpSpPr>
          <a:xfrm>
            <a:off x="7692873" y="3646314"/>
            <a:ext cx="216000" cy="216000"/>
            <a:chOff x="6238300" y="1426975"/>
            <a:chExt cx="489450" cy="483175"/>
          </a:xfrm>
          <a:solidFill>
            <a:schemeClr val="accent5">
              <a:lumMod val="50000"/>
            </a:schemeClr>
          </a:solidFill>
        </p:grpSpPr>
        <p:sp>
          <p:nvSpPr>
            <p:cNvPr id="408" name="Google Shape;1936;p64">
              <a:extLst>
                <a:ext uri="{FF2B5EF4-FFF2-40B4-BE49-F238E27FC236}">
                  <a16:creationId xmlns="" xmlns:a16="http://schemas.microsoft.com/office/drawing/2014/main" id="{976ECC71-1974-4F72-90B5-ABB1863043F4}"/>
                </a:ext>
              </a:extLst>
            </p:cNvPr>
            <p:cNvSpPr/>
            <p:nvPr/>
          </p:nvSpPr>
          <p:spPr>
            <a:xfrm>
              <a:off x="6238300" y="1426975"/>
              <a:ext cx="489450" cy="483175"/>
            </a:xfrm>
            <a:custGeom>
              <a:avLst/>
              <a:gdLst/>
              <a:ahLst/>
              <a:cxnLst/>
              <a:rect l="l" t="t" r="r" b="b"/>
              <a:pathLst>
                <a:path w="19578" h="19327" extrusionOk="0">
                  <a:moveTo>
                    <a:pt x="16109" y="2267"/>
                  </a:moveTo>
                  <a:lnTo>
                    <a:pt x="16109" y="4803"/>
                  </a:lnTo>
                  <a:lnTo>
                    <a:pt x="14977" y="3831"/>
                  </a:lnTo>
                  <a:lnTo>
                    <a:pt x="14977" y="2267"/>
                  </a:lnTo>
                  <a:close/>
                  <a:moveTo>
                    <a:pt x="9880" y="1135"/>
                  </a:moveTo>
                  <a:cubicBezTo>
                    <a:pt x="10011" y="1135"/>
                    <a:pt x="10142" y="1181"/>
                    <a:pt x="10248" y="1274"/>
                  </a:cubicBezTo>
                  <a:lnTo>
                    <a:pt x="18174" y="8067"/>
                  </a:lnTo>
                  <a:cubicBezTo>
                    <a:pt x="18413" y="8270"/>
                    <a:pt x="18440" y="8626"/>
                    <a:pt x="18238" y="8864"/>
                  </a:cubicBezTo>
                  <a:lnTo>
                    <a:pt x="18238" y="8861"/>
                  </a:lnTo>
                  <a:cubicBezTo>
                    <a:pt x="18129" y="8988"/>
                    <a:pt x="17972" y="9061"/>
                    <a:pt x="17809" y="9061"/>
                  </a:cubicBezTo>
                  <a:cubicBezTo>
                    <a:pt x="17673" y="9061"/>
                    <a:pt x="17540" y="9012"/>
                    <a:pt x="17440" y="8925"/>
                  </a:cubicBezTo>
                  <a:lnTo>
                    <a:pt x="10251" y="2762"/>
                  </a:lnTo>
                  <a:cubicBezTo>
                    <a:pt x="10145" y="2672"/>
                    <a:pt x="10014" y="2626"/>
                    <a:pt x="9883" y="2626"/>
                  </a:cubicBezTo>
                  <a:cubicBezTo>
                    <a:pt x="9751" y="2626"/>
                    <a:pt x="9620" y="2672"/>
                    <a:pt x="9514" y="2762"/>
                  </a:cubicBezTo>
                  <a:lnTo>
                    <a:pt x="2687" y="8553"/>
                  </a:lnTo>
                  <a:cubicBezTo>
                    <a:pt x="2657" y="8575"/>
                    <a:pt x="2633" y="8596"/>
                    <a:pt x="2609" y="8623"/>
                  </a:cubicBezTo>
                  <a:lnTo>
                    <a:pt x="2250" y="8925"/>
                  </a:lnTo>
                  <a:cubicBezTo>
                    <a:pt x="2142" y="9016"/>
                    <a:pt x="2012" y="9060"/>
                    <a:pt x="1882" y="9060"/>
                  </a:cubicBezTo>
                  <a:cubicBezTo>
                    <a:pt x="1723" y="9060"/>
                    <a:pt x="1565" y="8994"/>
                    <a:pt x="1452" y="8864"/>
                  </a:cubicBezTo>
                  <a:cubicBezTo>
                    <a:pt x="1250" y="8629"/>
                    <a:pt x="1274" y="8273"/>
                    <a:pt x="1510" y="8067"/>
                  </a:cubicBezTo>
                  <a:lnTo>
                    <a:pt x="9511" y="1274"/>
                  </a:lnTo>
                  <a:cubicBezTo>
                    <a:pt x="9617" y="1181"/>
                    <a:pt x="9748" y="1135"/>
                    <a:pt x="9880" y="1135"/>
                  </a:cubicBezTo>
                  <a:close/>
                  <a:moveTo>
                    <a:pt x="12147" y="13665"/>
                  </a:moveTo>
                  <a:lnTo>
                    <a:pt x="12147" y="18195"/>
                  </a:lnTo>
                  <a:lnTo>
                    <a:pt x="7543" y="18195"/>
                  </a:lnTo>
                  <a:lnTo>
                    <a:pt x="7543" y="13665"/>
                  </a:lnTo>
                  <a:close/>
                  <a:moveTo>
                    <a:pt x="9883" y="3937"/>
                  </a:moveTo>
                  <a:lnTo>
                    <a:pt x="16109" y="9275"/>
                  </a:lnTo>
                  <a:lnTo>
                    <a:pt x="16109" y="18195"/>
                  </a:lnTo>
                  <a:lnTo>
                    <a:pt x="13280" y="18195"/>
                  </a:lnTo>
                  <a:lnTo>
                    <a:pt x="13280" y="13101"/>
                  </a:lnTo>
                  <a:cubicBezTo>
                    <a:pt x="13280" y="12787"/>
                    <a:pt x="13026" y="12533"/>
                    <a:pt x="12712" y="12533"/>
                  </a:cubicBezTo>
                  <a:lnTo>
                    <a:pt x="6975" y="12533"/>
                  </a:lnTo>
                  <a:cubicBezTo>
                    <a:pt x="6661" y="12533"/>
                    <a:pt x="6410" y="12787"/>
                    <a:pt x="6410" y="13101"/>
                  </a:cubicBezTo>
                  <a:lnTo>
                    <a:pt x="6410" y="18195"/>
                  </a:lnTo>
                  <a:lnTo>
                    <a:pt x="3578" y="18195"/>
                  </a:lnTo>
                  <a:lnTo>
                    <a:pt x="3578" y="9281"/>
                  </a:lnTo>
                  <a:lnTo>
                    <a:pt x="9883" y="3937"/>
                  </a:lnTo>
                  <a:close/>
                  <a:moveTo>
                    <a:pt x="9883" y="0"/>
                  </a:moveTo>
                  <a:cubicBezTo>
                    <a:pt x="9489" y="0"/>
                    <a:pt x="9095" y="137"/>
                    <a:pt x="8778" y="410"/>
                  </a:cubicBezTo>
                  <a:lnTo>
                    <a:pt x="773" y="7204"/>
                  </a:lnTo>
                  <a:cubicBezTo>
                    <a:pt x="154" y="7738"/>
                    <a:pt x="0" y="8635"/>
                    <a:pt x="411" y="9345"/>
                  </a:cubicBezTo>
                  <a:cubicBezTo>
                    <a:pt x="720" y="9881"/>
                    <a:pt x="1289" y="10193"/>
                    <a:pt x="1882" y="10193"/>
                  </a:cubicBezTo>
                  <a:cubicBezTo>
                    <a:pt x="2070" y="10193"/>
                    <a:pt x="2261" y="10162"/>
                    <a:pt x="2446" y="10096"/>
                  </a:cubicBezTo>
                  <a:lnTo>
                    <a:pt x="2446" y="18762"/>
                  </a:lnTo>
                  <a:cubicBezTo>
                    <a:pt x="2446" y="19073"/>
                    <a:pt x="2699" y="19327"/>
                    <a:pt x="3010" y="19327"/>
                  </a:cubicBezTo>
                  <a:lnTo>
                    <a:pt x="16673" y="19327"/>
                  </a:lnTo>
                  <a:cubicBezTo>
                    <a:pt x="16987" y="19327"/>
                    <a:pt x="17241" y="19073"/>
                    <a:pt x="17241" y="18762"/>
                  </a:cubicBezTo>
                  <a:lnTo>
                    <a:pt x="17241" y="10096"/>
                  </a:lnTo>
                  <a:cubicBezTo>
                    <a:pt x="17431" y="10163"/>
                    <a:pt x="17623" y="10195"/>
                    <a:pt x="17809" y="10195"/>
                  </a:cubicBezTo>
                  <a:cubicBezTo>
                    <a:pt x="18756" y="10195"/>
                    <a:pt x="19578" y="9388"/>
                    <a:pt x="19500" y="8363"/>
                  </a:cubicBezTo>
                  <a:cubicBezTo>
                    <a:pt x="19466" y="7913"/>
                    <a:pt x="19255" y="7497"/>
                    <a:pt x="18914" y="7204"/>
                  </a:cubicBezTo>
                  <a:lnTo>
                    <a:pt x="17241" y="5770"/>
                  </a:lnTo>
                  <a:lnTo>
                    <a:pt x="17241" y="1702"/>
                  </a:lnTo>
                  <a:cubicBezTo>
                    <a:pt x="17241" y="1388"/>
                    <a:pt x="16987" y="1135"/>
                    <a:pt x="16676" y="1135"/>
                  </a:cubicBezTo>
                  <a:lnTo>
                    <a:pt x="14412" y="1135"/>
                  </a:lnTo>
                  <a:cubicBezTo>
                    <a:pt x="14098" y="1135"/>
                    <a:pt x="13844" y="1388"/>
                    <a:pt x="13844" y="1702"/>
                  </a:cubicBezTo>
                  <a:lnTo>
                    <a:pt x="13844" y="2862"/>
                  </a:lnTo>
                  <a:lnTo>
                    <a:pt x="10988" y="410"/>
                  </a:lnTo>
                  <a:cubicBezTo>
                    <a:pt x="10671" y="137"/>
                    <a:pt x="10277" y="0"/>
                    <a:pt x="98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409" name="Google Shape;1937;p64">
              <a:extLst>
                <a:ext uri="{FF2B5EF4-FFF2-40B4-BE49-F238E27FC236}">
                  <a16:creationId xmlns="" xmlns:a16="http://schemas.microsoft.com/office/drawing/2014/main" id="{FB3C549D-99C3-4B0C-9F1E-CF73B6805691}"/>
                </a:ext>
              </a:extLst>
            </p:cNvPr>
            <p:cNvSpPr/>
            <p:nvPr/>
          </p:nvSpPr>
          <p:spPr>
            <a:xfrm>
              <a:off x="6426850" y="1596875"/>
              <a:ext cx="115150" cy="113250"/>
            </a:xfrm>
            <a:custGeom>
              <a:avLst/>
              <a:gdLst/>
              <a:ahLst/>
              <a:cxnLst/>
              <a:rect l="l" t="t" r="r" b="b"/>
              <a:pathLst>
                <a:path w="4606" h="4530" extrusionOk="0">
                  <a:moveTo>
                    <a:pt x="3473" y="1132"/>
                  </a:moveTo>
                  <a:lnTo>
                    <a:pt x="3473" y="3397"/>
                  </a:lnTo>
                  <a:lnTo>
                    <a:pt x="1133" y="3397"/>
                  </a:lnTo>
                  <a:lnTo>
                    <a:pt x="1133" y="1132"/>
                  </a:lnTo>
                  <a:close/>
                  <a:moveTo>
                    <a:pt x="565" y="0"/>
                  </a:moveTo>
                  <a:cubicBezTo>
                    <a:pt x="251" y="0"/>
                    <a:pt x="1" y="254"/>
                    <a:pt x="1" y="568"/>
                  </a:cubicBezTo>
                  <a:lnTo>
                    <a:pt x="1" y="3965"/>
                  </a:lnTo>
                  <a:cubicBezTo>
                    <a:pt x="1" y="4276"/>
                    <a:pt x="251" y="4529"/>
                    <a:pt x="565" y="4529"/>
                  </a:cubicBezTo>
                  <a:lnTo>
                    <a:pt x="4038" y="4529"/>
                  </a:lnTo>
                  <a:cubicBezTo>
                    <a:pt x="4352" y="4529"/>
                    <a:pt x="4605" y="4276"/>
                    <a:pt x="4605" y="3965"/>
                  </a:cubicBezTo>
                  <a:lnTo>
                    <a:pt x="4605" y="568"/>
                  </a:lnTo>
                  <a:cubicBezTo>
                    <a:pt x="4605" y="254"/>
                    <a:pt x="4352" y="0"/>
                    <a:pt x="40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410" name="Google Shape;1938;p64">
              <a:extLst>
                <a:ext uri="{FF2B5EF4-FFF2-40B4-BE49-F238E27FC236}">
                  <a16:creationId xmlns="" xmlns:a16="http://schemas.microsoft.com/office/drawing/2014/main" id="{E6F039F6-9054-43A0-A366-921489938F80}"/>
                </a:ext>
              </a:extLst>
            </p:cNvPr>
            <p:cNvSpPr/>
            <p:nvPr/>
          </p:nvSpPr>
          <p:spPr>
            <a:xfrm>
              <a:off x="6485350" y="1796900"/>
              <a:ext cx="28325" cy="28325"/>
            </a:xfrm>
            <a:custGeom>
              <a:avLst/>
              <a:gdLst/>
              <a:ahLst/>
              <a:cxnLst/>
              <a:rect l="l" t="t" r="r" b="b"/>
              <a:pathLst>
                <a:path w="1133" h="1133" extrusionOk="0">
                  <a:moveTo>
                    <a:pt x="565" y="1"/>
                  </a:moveTo>
                  <a:cubicBezTo>
                    <a:pt x="251" y="1"/>
                    <a:pt x="1" y="254"/>
                    <a:pt x="1" y="568"/>
                  </a:cubicBezTo>
                  <a:cubicBezTo>
                    <a:pt x="1" y="879"/>
                    <a:pt x="251" y="1133"/>
                    <a:pt x="565" y="1133"/>
                  </a:cubicBezTo>
                  <a:cubicBezTo>
                    <a:pt x="879" y="1133"/>
                    <a:pt x="1133" y="879"/>
                    <a:pt x="1133" y="568"/>
                  </a:cubicBezTo>
                  <a:cubicBezTo>
                    <a:pt x="1133" y="254"/>
                    <a:pt x="879" y="1"/>
                    <a:pt x="5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411" name="Google Shape;1935;p64">
            <a:extLst>
              <a:ext uri="{FF2B5EF4-FFF2-40B4-BE49-F238E27FC236}">
                <a16:creationId xmlns="" xmlns:a16="http://schemas.microsoft.com/office/drawing/2014/main" id="{C27AC6A5-79FC-4862-A954-82639F07D8E8}"/>
              </a:ext>
            </a:extLst>
          </p:cNvPr>
          <p:cNvGrpSpPr/>
          <p:nvPr/>
        </p:nvGrpSpPr>
        <p:grpSpPr>
          <a:xfrm>
            <a:off x="7692873" y="4751588"/>
            <a:ext cx="216000" cy="216000"/>
            <a:chOff x="6238300" y="1426975"/>
            <a:chExt cx="489450" cy="483175"/>
          </a:xfrm>
          <a:solidFill>
            <a:schemeClr val="accent5">
              <a:lumMod val="50000"/>
            </a:schemeClr>
          </a:solidFill>
        </p:grpSpPr>
        <p:sp>
          <p:nvSpPr>
            <p:cNvPr id="412" name="Google Shape;1936;p64">
              <a:extLst>
                <a:ext uri="{FF2B5EF4-FFF2-40B4-BE49-F238E27FC236}">
                  <a16:creationId xmlns="" xmlns:a16="http://schemas.microsoft.com/office/drawing/2014/main" id="{25376D74-9EEC-4E30-97A1-24AF45FC369D}"/>
                </a:ext>
              </a:extLst>
            </p:cNvPr>
            <p:cNvSpPr/>
            <p:nvPr/>
          </p:nvSpPr>
          <p:spPr>
            <a:xfrm>
              <a:off x="6238300" y="1426975"/>
              <a:ext cx="489450" cy="483175"/>
            </a:xfrm>
            <a:custGeom>
              <a:avLst/>
              <a:gdLst/>
              <a:ahLst/>
              <a:cxnLst/>
              <a:rect l="l" t="t" r="r" b="b"/>
              <a:pathLst>
                <a:path w="19578" h="19327" extrusionOk="0">
                  <a:moveTo>
                    <a:pt x="16109" y="2267"/>
                  </a:moveTo>
                  <a:lnTo>
                    <a:pt x="16109" y="4803"/>
                  </a:lnTo>
                  <a:lnTo>
                    <a:pt x="14977" y="3831"/>
                  </a:lnTo>
                  <a:lnTo>
                    <a:pt x="14977" y="2267"/>
                  </a:lnTo>
                  <a:close/>
                  <a:moveTo>
                    <a:pt x="9880" y="1135"/>
                  </a:moveTo>
                  <a:cubicBezTo>
                    <a:pt x="10011" y="1135"/>
                    <a:pt x="10142" y="1181"/>
                    <a:pt x="10248" y="1274"/>
                  </a:cubicBezTo>
                  <a:lnTo>
                    <a:pt x="18174" y="8067"/>
                  </a:lnTo>
                  <a:cubicBezTo>
                    <a:pt x="18413" y="8270"/>
                    <a:pt x="18440" y="8626"/>
                    <a:pt x="18238" y="8864"/>
                  </a:cubicBezTo>
                  <a:lnTo>
                    <a:pt x="18238" y="8861"/>
                  </a:lnTo>
                  <a:cubicBezTo>
                    <a:pt x="18129" y="8988"/>
                    <a:pt x="17972" y="9061"/>
                    <a:pt x="17809" y="9061"/>
                  </a:cubicBezTo>
                  <a:cubicBezTo>
                    <a:pt x="17673" y="9061"/>
                    <a:pt x="17540" y="9012"/>
                    <a:pt x="17440" y="8925"/>
                  </a:cubicBezTo>
                  <a:lnTo>
                    <a:pt x="10251" y="2762"/>
                  </a:lnTo>
                  <a:cubicBezTo>
                    <a:pt x="10145" y="2672"/>
                    <a:pt x="10014" y="2626"/>
                    <a:pt x="9883" y="2626"/>
                  </a:cubicBezTo>
                  <a:cubicBezTo>
                    <a:pt x="9751" y="2626"/>
                    <a:pt x="9620" y="2672"/>
                    <a:pt x="9514" y="2762"/>
                  </a:cubicBezTo>
                  <a:lnTo>
                    <a:pt x="2687" y="8553"/>
                  </a:lnTo>
                  <a:cubicBezTo>
                    <a:pt x="2657" y="8575"/>
                    <a:pt x="2633" y="8596"/>
                    <a:pt x="2609" y="8623"/>
                  </a:cubicBezTo>
                  <a:lnTo>
                    <a:pt x="2250" y="8925"/>
                  </a:lnTo>
                  <a:cubicBezTo>
                    <a:pt x="2142" y="9016"/>
                    <a:pt x="2012" y="9060"/>
                    <a:pt x="1882" y="9060"/>
                  </a:cubicBezTo>
                  <a:cubicBezTo>
                    <a:pt x="1723" y="9060"/>
                    <a:pt x="1565" y="8994"/>
                    <a:pt x="1452" y="8864"/>
                  </a:cubicBezTo>
                  <a:cubicBezTo>
                    <a:pt x="1250" y="8629"/>
                    <a:pt x="1274" y="8273"/>
                    <a:pt x="1510" y="8067"/>
                  </a:cubicBezTo>
                  <a:lnTo>
                    <a:pt x="9511" y="1274"/>
                  </a:lnTo>
                  <a:cubicBezTo>
                    <a:pt x="9617" y="1181"/>
                    <a:pt x="9748" y="1135"/>
                    <a:pt x="9880" y="1135"/>
                  </a:cubicBezTo>
                  <a:close/>
                  <a:moveTo>
                    <a:pt x="12147" y="13665"/>
                  </a:moveTo>
                  <a:lnTo>
                    <a:pt x="12147" y="18195"/>
                  </a:lnTo>
                  <a:lnTo>
                    <a:pt x="7543" y="18195"/>
                  </a:lnTo>
                  <a:lnTo>
                    <a:pt x="7543" y="13665"/>
                  </a:lnTo>
                  <a:close/>
                  <a:moveTo>
                    <a:pt x="9883" y="3937"/>
                  </a:moveTo>
                  <a:lnTo>
                    <a:pt x="16109" y="9275"/>
                  </a:lnTo>
                  <a:lnTo>
                    <a:pt x="16109" y="18195"/>
                  </a:lnTo>
                  <a:lnTo>
                    <a:pt x="13280" y="18195"/>
                  </a:lnTo>
                  <a:lnTo>
                    <a:pt x="13280" y="13101"/>
                  </a:lnTo>
                  <a:cubicBezTo>
                    <a:pt x="13280" y="12787"/>
                    <a:pt x="13026" y="12533"/>
                    <a:pt x="12712" y="12533"/>
                  </a:cubicBezTo>
                  <a:lnTo>
                    <a:pt x="6975" y="12533"/>
                  </a:lnTo>
                  <a:cubicBezTo>
                    <a:pt x="6661" y="12533"/>
                    <a:pt x="6410" y="12787"/>
                    <a:pt x="6410" y="13101"/>
                  </a:cubicBezTo>
                  <a:lnTo>
                    <a:pt x="6410" y="18195"/>
                  </a:lnTo>
                  <a:lnTo>
                    <a:pt x="3578" y="18195"/>
                  </a:lnTo>
                  <a:lnTo>
                    <a:pt x="3578" y="9281"/>
                  </a:lnTo>
                  <a:lnTo>
                    <a:pt x="9883" y="3937"/>
                  </a:lnTo>
                  <a:close/>
                  <a:moveTo>
                    <a:pt x="9883" y="0"/>
                  </a:moveTo>
                  <a:cubicBezTo>
                    <a:pt x="9489" y="0"/>
                    <a:pt x="9095" y="137"/>
                    <a:pt x="8778" y="410"/>
                  </a:cubicBezTo>
                  <a:lnTo>
                    <a:pt x="773" y="7204"/>
                  </a:lnTo>
                  <a:cubicBezTo>
                    <a:pt x="154" y="7738"/>
                    <a:pt x="0" y="8635"/>
                    <a:pt x="411" y="9345"/>
                  </a:cubicBezTo>
                  <a:cubicBezTo>
                    <a:pt x="720" y="9881"/>
                    <a:pt x="1289" y="10193"/>
                    <a:pt x="1882" y="10193"/>
                  </a:cubicBezTo>
                  <a:cubicBezTo>
                    <a:pt x="2070" y="10193"/>
                    <a:pt x="2261" y="10162"/>
                    <a:pt x="2446" y="10096"/>
                  </a:cubicBezTo>
                  <a:lnTo>
                    <a:pt x="2446" y="18762"/>
                  </a:lnTo>
                  <a:cubicBezTo>
                    <a:pt x="2446" y="19073"/>
                    <a:pt x="2699" y="19327"/>
                    <a:pt x="3010" y="19327"/>
                  </a:cubicBezTo>
                  <a:lnTo>
                    <a:pt x="16673" y="19327"/>
                  </a:lnTo>
                  <a:cubicBezTo>
                    <a:pt x="16987" y="19327"/>
                    <a:pt x="17241" y="19073"/>
                    <a:pt x="17241" y="18762"/>
                  </a:cubicBezTo>
                  <a:lnTo>
                    <a:pt x="17241" y="10096"/>
                  </a:lnTo>
                  <a:cubicBezTo>
                    <a:pt x="17431" y="10163"/>
                    <a:pt x="17623" y="10195"/>
                    <a:pt x="17809" y="10195"/>
                  </a:cubicBezTo>
                  <a:cubicBezTo>
                    <a:pt x="18756" y="10195"/>
                    <a:pt x="19578" y="9388"/>
                    <a:pt x="19500" y="8363"/>
                  </a:cubicBezTo>
                  <a:cubicBezTo>
                    <a:pt x="19466" y="7913"/>
                    <a:pt x="19255" y="7497"/>
                    <a:pt x="18914" y="7204"/>
                  </a:cubicBezTo>
                  <a:lnTo>
                    <a:pt x="17241" y="5770"/>
                  </a:lnTo>
                  <a:lnTo>
                    <a:pt x="17241" y="1702"/>
                  </a:lnTo>
                  <a:cubicBezTo>
                    <a:pt x="17241" y="1388"/>
                    <a:pt x="16987" y="1135"/>
                    <a:pt x="16676" y="1135"/>
                  </a:cubicBezTo>
                  <a:lnTo>
                    <a:pt x="14412" y="1135"/>
                  </a:lnTo>
                  <a:cubicBezTo>
                    <a:pt x="14098" y="1135"/>
                    <a:pt x="13844" y="1388"/>
                    <a:pt x="13844" y="1702"/>
                  </a:cubicBezTo>
                  <a:lnTo>
                    <a:pt x="13844" y="2862"/>
                  </a:lnTo>
                  <a:lnTo>
                    <a:pt x="10988" y="410"/>
                  </a:lnTo>
                  <a:cubicBezTo>
                    <a:pt x="10671" y="137"/>
                    <a:pt x="10277" y="0"/>
                    <a:pt x="98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413" name="Google Shape;1937;p64">
              <a:extLst>
                <a:ext uri="{FF2B5EF4-FFF2-40B4-BE49-F238E27FC236}">
                  <a16:creationId xmlns="" xmlns:a16="http://schemas.microsoft.com/office/drawing/2014/main" id="{BE590B75-C6F8-42CB-AB42-BCEAAC4AEBC6}"/>
                </a:ext>
              </a:extLst>
            </p:cNvPr>
            <p:cNvSpPr/>
            <p:nvPr/>
          </p:nvSpPr>
          <p:spPr>
            <a:xfrm>
              <a:off x="6426850" y="1596875"/>
              <a:ext cx="115150" cy="113250"/>
            </a:xfrm>
            <a:custGeom>
              <a:avLst/>
              <a:gdLst/>
              <a:ahLst/>
              <a:cxnLst/>
              <a:rect l="l" t="t" r="r" b="b"/>
              <a:pathLst>
                <a:path w="4606" h="4530" extrusionOk="0">
                  <a:moveTo>
                    <a:pt x="3473" y="1132"/>
                  </a:moveTo>
                  <a:lnTo>
                    <a:pt x="3473" y="3397"/>
                  </a:lnTo>
                  <a:lnTo>
                    <a:pt x="1133" y="3397"/>
                  </a:lnTo>
                  <a:lnTo>
                    <a:pt x="1133" y="1132"/>
                  </a:lnTo>
                  <a:close/>
                  <a:moveTo>
                    <a:pt x="565" y="0"/>
                  </a:moveTo>
                  <a:cubicBezTo>
                    <a:pt x="251" y="0"/>
                    <a:pt x="1" y="254"/>
                    <a:pt x="1" y="568"/>
                  </a:cubicBezTo>
                  <a:lnTo>
                    <a:pt x="1" y="3965"/>
                  </a:lnTo>
                  <a:cubicBezTo>
                    <a:pt x="1" y="4276"/>
                    <a:pt x="251" y="4529"/>
                    <a:pt x="565" y="4529"/>
                  </a:cubicBezTo>
                  <a:lnTo>
                    <a:pt x="4038" y="4529"/>
                  </a:lnTo>
                  <a:cubicBezTo>
                    <a:pt x="4352" y="4529"/>
                    <a:pt x="4605" y="4276"/>
                    <a:pt x="4605" y="3965"/>
                  </a:cubicBezTo>
                  <a:lnTo>
                    <a:pt x="4605" y="568"/>
                  </a:lnTo>
                  <a:cubicBezTo>
                    <a:pt x="4605" y="254"/>
                    <a:pt x="4352" y="0"/>
                    <a:pt x="40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414" name="Google Shape;1938;p64">
              <a:extLst>
                <a:ext uri="{FF2B5EF4-FFF2-40B4-BE49-F238E27FC236}">
                  <a16:creationId xmlns="" xmlns:a16="http://schemas.microsoft.com/office/drawing/2014/main" id="{A7ED4A8A-8D1A-4523-808A-BB7A4EE9C0E6}"/>
                </a:ext>
              </a:extLst>
            </p:cNvPr>
            <p:cNvSpPr/>
            <p:nvPr/>
          </p:nvSpPr>
          <p:spPr>
            <a:xfrm>
              <a:off x="6485350" y="1796900"/>
              <a:ext cx="28325" cy="28325"/>
            </a:xfrm>
            <a:custGeom>
              <a:avLst/>
              <a:gdLst/>
              <a:ahLst/>
              <a:cxnLst/>
              <a:rect l="l" t="t" r="r" b="b"/>
              <a:pathLst>
                <a:path w="1133" h="1133" extrusionOk="0">
                  <a:moveTo>
                    <a:pt x="565" y="1"/>
                  </a:moveTo>
                  <a:cubicBezTo>
                    <a:pt x="251" y="1"/>
                    <a:pt x="1" y="254"/>
                    <a:pt x="1" y="568"/>
                  </a:cubicBezTo>
                  <a:cubicBezTo>
                    <a:pt x="1" y="879"/>
                    <a:pt x="251" y="1133"/>
                    <a:pt x="565" y="1133"/>
                  </a:cubicBezTo>
                  <a:cubicBezTo>
                    <a:pt x="879" y="1133"/>
                    <a:pt x="1133" y="879"/>
                    <a:pt x="1133" y="568"/>
                  </a:cubicBezTo>
                  <a:cubicBezTo>
                    <a:pt x="1133" y="254"/>
                    <a:pt x="879" y="1"/>
                    <a:pt x="5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415" name="Google Shape;1935;p64">
            <a:extLst>
              <a:ext uri="{FF2B5EF4-FFF2-40B4-BE49-F238E27FC236}">
                <a16:creationId xmlns="" xmlns:a16="http://schemas.microsoft.com/office/drawing/2014/main" id="{5620BD76-0CC4-423B-B3FC-7F6873F134BC}"/>
              </a:ext>
            </a:extLst>
          </p:cNvPr>
          <p:cNvGrpSpPr/>
          <p:nvPr/>
        </p:nvGrpSpPr>
        <p:grpSpPr>
          <a:xfrm>
            <a:off x="8428517" y="4747076"/>
            <a:ext cx="216000" cy="216000"/>
            <a:chOff x="6238300" y="1426975"/>
            <a:chExt cx="489450" cy="483175"/>
          </a:xfrm>
          <a:solidFill>
            <a:schemeClr val="accent2"/>
          </a:solidFill>
        </p:grpSpPr>
        <p:sp>
          <p:nvSpPr>
            <p:cNvPr id="416" name="Google Shape;1936;p64">
              <a:extLst>
                <a:ext uri="{FF2B5EF4-FFF2-40B4-BE49-F238E27FC236}">
                  <a16:creationId xmlns="" xmlns:a16="http://schemas.microsoft.com/office/drawing/2014/main" id="{85E5F309-E254-4670-AE07-F14D779732B7}"/>
                </a:ext>
              </a:extLst>
            </p:cNvPr>
            <p:cNvSpPr/>
            <p:nvPr/>
          </p:nvSpPr>
          <p:spPr>
            <a:xfrm>
              <a:off x="6238300" y="1426975"/>
              <a:ext cx="489450" cy="483175"/>
            </a:xfrm>
            <a:custGeom>
              <a:avLst/>
              <a:gdLst/>
              <a:ahLst/>
              <a:cxnLst/>
              <a:rect l="l" t="t" r="r" b="b"/>
              <a:pathLst>
                <a:path w="19578" h="19327" extrusionOk="0">
                  <a:moveTo>
                    <a:pt x="16109" y="2267"/>
                  </a:moveTo>
                  <a:lnTo>
                    <a:pt x="16109" y="4803"/>
                  </a:lnTo>
                  <a:lnTo>
                    <a:pt x="14977" y="3831"/>
                  </a:lnTo>
                  <a:lnTo>
                    <a:pt x="14977" y="2267"/>
                  </a:lnTo>
                  <a:close/>
                  <a:moveTo>
                    <a:pt x="9880" y="1135"/>
                  </a:moveTo>
                  <a:cubicBezTo>
                    <a:pt x="10011" y="1135"/>
                    <a:pt x="10142" y="1181"/>
                    <a:pt x="10248" y="1274"/>
                  </a:cubicBezTo>
                  <a:lnTo>
                    <a:pt x="18174" y="8067"/>
                  </a:lnTo>
                  <a:cubicBezTo>
                    <a:pt x="18413" y="8270"/>
                    <a:pt x="18440" y="8626"/>
                    <a:pt x="18238" y="8864"/>
                  </a:cubicBezTo>
                  <a:lnTo>
                    <a:pt x="18238" y="8861"/>
                  </a:lnTo>
                  <a:cubicBezTo>
                    <a:pt x="18129" y="8988"/>
                    <a:pt x="17972" y="9061"/>
                    <a:pt x="17809" y="9061"/>
                  </a:cubicBezTo>
                  <a:cubicBezTo>
                    <a:pt x="17673" y="9061"/>
                    <a:pt x="17540" y="9012"/>
                    <a:pt x="17440" y="8925"/>
                  </a:cubicBezTo>
                  <a:lnTo>
                    <a:pt x="10251" y="2762"/>
                  </a:lnTo>
                  <a:cubicBezTo>
                    <a:pt x="10145" y="2672"/>
                    <a:pt x="10014" y="2626"/>
                    <a:pt x="9883" y="2626"/>
                  </a:cubicBezTo>
                  <a:cubicBezTo>
                    <a:pt x="9751" y="2626"/>
                    <a:pt x="9620" y="2672"/>
                    <a:pt x="9514" y="2762"/>
                  </a:cubicBezTo>
                  <a:lnTo>
                    <a:pt x="2687" y="8553"/>
                  </a:lnTo>
                  <a:cubicBezTo>
                    <a:pt x="2657" y="8575"/>
                    <a:pt x="2633" y="8596"/>
                    <a:pt x="2609" y="8623"/>
                  </a:cubicBezTo>
                  <a:lnTo>
                    <a:pt x="2250" y="8925"/>
                  </a:lnTo>
                  <a:cubicBezTo>
                    <a:pt x="2142" y="9016"/>
                    <a:pt x="2012" y="9060"/>
                    <a:pt x="1882" y="9060"/>
                  </a:cubicBezTo>
                  <a:cubicBezTo>
                    <a:pt x="1723" y="9060"/>
                    <a:pt x="1565" y="8994"/>
                    <a:pt x="1452" y="8864"/>
                  </a:cubicBezTo>
                  <a:cubicBezTo>
                    <a:pt x="1250" y="8629"/>
                    <a:pt x="1274" y="8273"/>
                    <a:pt x="1510" y="8067"/>
                  </a:cubicBezTo>
                  <a:lnTo>
                    <a:pt x="9511" y="1274"/>
                  </a:lnTo>
                  <a:cubicBezTo>
                    <a:pt x="9617" y="1181"/>
                    <a:pt x="9748" y="1135"/>
                    <a:pt x="9880" y="1135"/>
                  </a:cubicBezTo>
                  <a:close/>
                  <a:moveTo>
                    <a:pt x="12147" y="13665"/>
                  </a:moveTo>
                  <a:lnTo>
                    <a:pt x="12147" y="18195"/>
                  </a:lnTo>
                  <a:lnTo>
                    <a:pt x="7543" y="18195"/>
                  </a:lnTo>
                  <a:lnTo>
                    <a:pt x="7543" y="13665"/>
                  </a:lnTo>
                  <a:close/>
                  <a:moveTo>
                    <a:pt x="9883" y="3937"/>
                  </a:moveTo>
                  <a:lnTo>
                    <a:pt x="16109" y="9275"/>
                  </a:lnTo>
                  <a:lnTo>
                    <a:pt x="16109" y="18195"/>
                  </a:lnTo>
                  <a:lnTo>
                    <a:pt x="13280" y="18195"/>
                  </a:lnTo>
                  <a:lnTo>
                    <a:pt x="13280" y="13101"/>
                  </a:lnTo>
                  <a:cubicBezTo>
                    <a:pt x="13280" y="12787"/>
                    <a:pt x="13026" y="12533"/>
                    <a:pt x="12712" y="12533"/>
                  </a:cubicBezTo>
                  <a:lnTo>
                    <a:pt x="6975" y="12533"/>
                  </a:lnTo>
                  <a:cubicBezTo>
                    <a:pt x="6661" y="12533"/>
                    <a:pt x="6410" y="12787"/>
                    <a:pt x="6410" y="13101"/>
                  </a:cubicBezTo>
                  <a:lnTo>
                    <a:pt x="6410" y="18195"/>
                  </a:lnTo>
                  <a:lnTo>
                    <a:pt x="3578" y="18195"/>
                  </a:lnTo>
                  <a:lnTo>
                    <a:pt x="3578" y="9281"/>
                  </a:lnTo>
                  <a:lnTo>
                    <a:pt x="9883" y="3937"/>
                  </a:lnTo>
                  <a:close/>
                  <a:moveTo>
                    <a:pt x="9883" y="0"/>
                  </a:moveTo>
                  <a:cubicBezTo>
                    <a:pt x="9489" y="0"/>
                    <a:pt x="9095" y="137"/>
                    <a:pt x="8778" y="410"/>
                  </a:cubicBezTo>
                  <a:lnTo>
                    <a:pt x="773" y="7204"/>
                  </a:lnTo>
                  <a:cubicBezTo>
                    <a:pt x="154" y="7738"/>
                    <a:pt x="0" y="8635"/>
                    <a:pt x="411" y="9345"/>
                  </a:cubicBezTo>
                  <a:cubicBezTo>
                    <a:pt x="720" y="9881"/>
                    <a:pt x="1289" y="10193"/>
                    <a:pt x="1882" y="10193"/>
                  </a:cubicBezTo>
                  <a:cubicBezTo>
                    <a:pt x="2070" y="10193"/>
                    <a:pt x="2261" y="10162"/>
                    <a:pt x="2446" y="10096"/>
                  </a:cubicBezTo>
                  <a:lnTo>
                    <a:pt x="2446" y="18762"/>
                  </a:lnTo>
                  <a:cubicBezTo>
                    <a:pt x="2446" y="19073"/>
                    <a:pt x="2699" y="19327"/>
                    <a:pt x="3010" y="19327"/>
                  </a:cubicBezTo>
                  <a:lnTo>
                    <a:pt x="16673" y="19327"/>
                  </a:lnTo>
                  <a:cubicBezTo>
                    <a:pt x="16987" y="19327"/>
                    <a:pt x="17241" y="19073"/>
                    <a:pt x="17241" y="18762"/>
                  </a:cubicBezTo>
                  <a:lnTo>
                    <a:pt x="17241" y="10096"/>
                  </a:lnTo>
                  <a:cubicBezTo>
                    <a:pt x="17431" y="10163"/>
                    <a:pt x="17623" y="10195"/>
                    <a:pt x="17809" y="10195"/>
                  </a:cubicBezTo>
                  <a:cubicBezTo>
                    <a:pt x="18756" y="10195"/>
                    <a:pt x="19578" y="9388"/>
                    <a:pt x="19500" y="8363"/>
                  </a:cubicBezTo>
                  <a:cubicBezTo>
                    <a:pt x="19466" y="7913"/>
                    <a:pt x="19255" y="7497"/>
                    <a:pt x="18914" y="7204"/>
                  </a:cubicBezTo>
                  <a:lnTo>
                    <a:pt x="17241" y="5770"/>
                  </a:lnTo>
                  <a:lnTo>
                    <a:pt x="17241" y="1702"/>
                  </a:lnTo>
                  <a:cubicBezTo>
                    <a:pt x="17241" y="1388"/>
                    <a:pt x="16987" y="1135"/>
                    <a:pt x="16676" y="1135"/>
                  </a:cubicBezTo>
                  <a:lnTo>
                    <a:pt x="14412" y="1135"/>
                  </a:lnTo>
                  <a:cubicBezTo>
                    <a:pt x="14098" y="1135"/>
                    <a:pt x="13844" y="1388"/>
                    <a:pt x="13844" y="1702"/>
                  </a:cubicBezTo>
                  <a:lnTo>
                    <a:pt x="13844" y="2862"/>
                  </a:lnTo>
                  <a:lnTo>
                    <a:pt x="10988" y="410"/>
                  </a:lnTo>
                  <a:cubicBezTo>
                    <a:pt x="10671" y="137"/>
                    <a:pt x="10277" y="0"/>
                    <a:pt x="98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417" name="Google Shape;1937;p64">
              <a:extLst>
                <a:ext uri="{FF2B5EF4-FFF2-40B4-BE49-F238E27FC236}">
                  <a16:creationId xmlns="" xmlns:a16="http://schemas.microsoft.com/office/drawing/2014/main" id="{8E8BCDAF-5CFE-4B74-A16A-50E0CCDB40C7}"/>
                </a:ext>
              </a:extLst>
            </p:cNvPr>
            <p:cNvSpPr/>
            <p:nvPr/>
          </p:nvSpPr>
          <p:spPr>
            <a:xfrm>
              <a:off x="6426850" y="1596875"/>
              <a:ext cx="115150" cy="113250"/>
            </a:xfrm>
            <a:custGeom>
              <a:avLst/>
              <a:gdLst/>
              <a:ahLst/>
              <a:cxnLst/>
              <a:rect l="l" t="t" r="r" b="b"/>
              <a:pathLst>
                <a:path w="4606" h="4530" extrusionOk="0">
                  <a:moveTo>
                    <a:pt x="3473" y="1132"/>
                  </a:moveTo>
                  <a:lnTo>
                    <a:pt x="3473" y="3397"/>
                  </a:lnTo>
                  <a:lnTo>
                    <a:pt x="1133" y="3397"/>
                  </a:lnTo>
                  <a:lnTo>
                    <a:pt x="1133" y="1132"/>
                  </a:lnTo>
                  <a:close/>
                  <a:moveTo>
                    <a:pt x="565" y="0"/>
                  </a:moveTo>
                  <a:cubicBezTo>
                    <a:pt x="251" y="0"/>
                    <a:pt x="1" y="254"/>
                    <a:pt x="1" y="568"/>
                  </a:cubicBezTo>
                  <a:lnTo>
                    <a:pt x="1" y="3965"/>
                  </a:lnTo>
                  <a:cubicBezTo>
                    <a:pt x="1" y="4276"/>
                    <a:pt x="251" y="4529"/>
                    <a:pt x="565" y="4529"/>
                  </a:cubicBezTo>
                  <a:lnTo>
                    <a:pt x="4038" y="4529"/>
                  </a:lnTo>
                  <a:cubicBezTo>
                    <a:pt x="4352" y="4529"/>
                    <a:pt x="4605" y="4276"/>
                    <a:pt x="4605" y="3965"/>
                  </a:cubicBezTo>
                  <a:lnTo>
                    <a:pt x="4605" y="568"/>
                  </a:lnTo>
                  <a:cubicBezTo>
                    <a:pt x="4605" y="254"/>
                    <a:pt x="4352" y="0"/>
                    <a:pt x="40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418" name="Google Shape;1938;p64">
              <a:extLst>
                <a:ext uri="{FF2B5EF4-FFF2-40B4-BE49-F238E27FC236}">
                  <a16:creationId xmlns="" xmlns:a16="http://schemas.microsoft.com/office/drawing/2014/main" id="{C725C4CB-D3DD-40A8-A1BE-0E15E7FE718D}"/>
                </a:ext>
              </a:extLst>
            </p:cNvPr>
            <p:cNvSpPr/>
            <p:nvPr/>
          </p:nvSpPr>
          <p:spPr>
            <a:xfrm>
              <a:off x="6485350" y="1796900"/>
              <a:ext cx="28325" cy="28325"/>
            </a:xfrm>
            <a:custGeom>
              <a:avLst/>
              <a:gdLst/>
              <a:ahLst/>
              <a:cxnLst/>
              <a:rect l="l" t="t" r="r" b="b"/>
              <a:pathLst>
                <a:path w="1133" h="1133" extrusionOk="0">
                  <a:moveTo>
                    <a:pt x="565" y="1"/>
                  </a:moveTo>
                  <a:cubicBezTo>
                    <a:pt x="251" y="1"/>
                    <a:pt x="1" y="254"/>
                    <a:pt x="1" y="568"/>
                  </a:cubicBezTo>
                  <a:cubicBezTo>
                    <a:pt x="1" y="879"/>
                    <a:pt x="251" y="1133"/>
                    <a:pt x="565" y="1133"/>
                  </a:cubicBezTo>
                  <a:cubicBezTo>
                    <a:pt x="879" y="1133"/>
                    <a:pt x="1133" y="879"/>
                    <a:pt x="1133" y="568"/>
                  </a:cubicBezTo>
                  <a:cubicBezTo>
                    <a:pt x="1133" y="254"/>
                    <a:pt x="879" y="1"/>
                    <a:pt x="5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cxnSp>
        <p:nvCxnSpPr>
          <p:cNvPr id="419" name="직선 화살표 연결선 418">
            <a:extLst>
              <a:ext uri="{FF2B5EF4-FFF2-40B4-BE49-F238E27FC236}">
                <a16:creationId xmlns="" xmlns:a16="http://schemas.microsoft.com/office/drawing/2014/main" id="{AE073DAE-7A0E-4A08-80FD-0E6982C8A07D}"/>
              </a:ext>
            </a:extLst>
          </p:cNvPr>
          <p:cNvCxnSpPr>
            <a:cxnSpLocks/>
          </p:cNvCxnSpPr>
          <p:nvPr/>
        </p:nvCxnSpPr>
        <p:spPr>
          <a:xfrm>
            <a:off x="7800873" y="3943350"/>
            <a:ext cx="0" cy="718819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0" name="직선 화살표 연결선 419">
            <a:extLst>
              <a:ext uri="{FF2B5EF4-FFF2-40B4-BE49-F238E27FC236}">
                <a16:creationId xmlns="" xmlns:a16="http://schemas.microsoft.com/office/drawing/2014/main" id="{814522B8-A1DC-4113-A7C6-0464590ACA0E}"/>
              </a:ext>
            </a:extLst>
          </p:cNvPr>
          <p:cNvCxnSpPr>
            <a:cxnSpLocks/>
          </p:cNvCxnSpPr>
          <p:nvPr/>
        </p:nvCxnSpPr>
        <p:spPr>
          <a:xfrm>
            <a:off x="8177111" y="2844322"/>
            <a:ext cx="359405" cy="1819685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1" name="직선 화살표 연결선 420">
            <a:extLst>
              <a:ext uri="{FF2B5EF4-FFF2-40B4-BE49-F238E27FC236}">
                <a16:creationId xmlns="" xmlns:a16="http://schemas.microsoft.com/office/drawing/2014/main" id="{3367721C-0B51-44E8-BCAA-AFA403341AE3}"/>
              </a:ext>
            </a:extLst>
          </p:cNvPr>
          <p:cNvCxnSpPr>
            <a:cxnSpLocks/>
          </p:cNvCxnSpPr>
          <p:nvPr/>
        </p:nvCxnSpPr>
        <p:spPr>
          <a:xfrm flipH="1">
            <a:off x="7800874" y="2856492"/>
            <a:ext cx="387315" cy="731764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22" name="Google Shape;1935;p64">
            <a:extLst>
              <a:ext uri="{FF2B5EF4-FFF2-40B4-BE49-F238E27FC236}">
                <a16:creationId xmlns="" xmlns:a16="http://schemas.microsoft.com/office/drawing/2014/main" id="{19D7BFFE-172C-406B-A85B-6672D8B2B54A}"/>
              </a:ext>
            </a:extLst>
          </p:cNvPr>
          <p:cNvGrpSpPr/>
          <p:nvPr/>
        </p:nvGrpSpPr>
        <p:grpSpPr>
          <a:xfrm>
            <a:off x="8087465" y="2558447"/>
            <a:ext cx="216000" cy="216000"/>
            <a:chOff x="6238300" y="1426975"/>
            <a:chExt cx="489450" cy="483175"/>
          </a:xfrm>
        </p:grpSpPr>
        <p:sp>
          <p:nvSpPr>
            <p:cNvPr id="423" name="Google Shape;1936;p64">
              <a:extLst>
                <a:ext uri="{FF2B5EF4-FFF2-40B4-BE49-F238E27FC236}">
                  <a16:creationId xmlns="" xmlns:a16="http://schemas.microsoft.com/office/drawing/2014/main" id="{FCD2ADC6-0820-4D17-901D-A36D57C2E8AE}"/>
                </a:ext>
              </a:extLst>
            </p:cNvPr>
            <p:cNvSpPr/>
            <p:nvPr/>
          </p:nvSpPr>
          <p:spPr>
            <a:xfrm>
              <a:off x="6238300" y="1426975"/>
              <a:ext cx="489450" cy="483175"/>
            </a:xfrm>
            <a:custGeom>
              <a:avLst/>
              <a:gdLst/>
              <a:ahLst/>
              <a:cxnLst/>
              <a:rect l="l" t="t" r="r" b="b"/>
              <a:pathLst>
                <a:path w="19578" h="19327" extrusionOk="0">
                  <a:moveTo>
                    <a:pt x="16109" y="2267"/>
                  </a:moveTo>
                  <a:lnTo>
                    <a:pt x="16109" y="4803"/>
                  </a:lnTo>
                  <a:lnTo>
                    <a:pt x="14977" y="3831"/>
                  </a:lnTo>
                  <a:lnTo>
                    <a:pt x="14977" y="2267"/>
                  </a:lnTo>
                  <a:close/>
                  <a:moveTo>
                    <a:pt x="9880" y="1135"/>
                  </a:moveTo>
                  <a:cubicBezTo>
                    <a:pt x="10011" y="1135"/>
                    <a:pt x="10142" y="1181"/>
                    <a:pt x="10248" y="1274"/>
                  </a:cubicBezTo>
                  <a:lnTo>
                    <a:pt x="18174" y="8067"/>
                  </a:lnTo>
                  <a:cubicBezTo>
                    <a:pt x="18413" y="8270"/>
                    <a:pt x="18440" y="8626"/>
                    <a:pt x="18238" y="8864"/>
                  </a:cubicBezTo>
                  <a:lnTo>
                    <a:pt x="18238" y="8861"/>
                  </a:lnTo>
                  <a:cubicBezTo>
                    <a:pt x="18129" y="8988"/>
                    <a:pt x="17972" y="9061"/>
                    <a:pt x="17809" y="9061"/>
                  </a:cubicBezTo>
                  <a:cubicBezTo>
                    <a:pt x="17673" y="9061"/>
                    <a:pt x="17540" y="9012"/>
                    <a:pt x="17440" y="8925"/>
                  </a:cubicBezTo>
                  <a:lnTo>
                    <a:pt x="10251" y="2762"/>
                  </a:lnTo>
                  <a:cubicBezTo>
                    <a:pt x="10145" y="2672"/>
                    <a:pt x="10014" y="2626"/>
                    <a:pt x="9883" y="2626"/>
                  </a:cubicBezTo>
                  <a:cubicBezTo>
                    <a:pt x="9751" y="2626"/>
                    <a:pt x="9620" y="2672"/>
                    <a:pt x="9514" y="2762"/>
                  </a:cubicBezTo>
                  <a:lnTo>
                    <a:pt x="2687" y="8553"/>
                  </a:lnTo>
                  <a:cubicBezTo>
                    <a:pt x="2657" y="8575"/>
                    <a:pt x="2633" y="8596"/>
                    <a:pt x="2609" y="8623"/>
                  </a:cubicBezTo>
                  <a:lnTo>
                    <a:pt x="2250" y="8925"/>
                  </a:lnTo>
                  <a:cubicBezTo>
                    <a:pt x="2142" y="9016"/>
                    <a:pt x="2012" y="9060"/>
                    <a:pt x="1882" y="9060"/>
                  </a:cubicBezTo>
                  <a:cubicBezTo>
                    <a:pt x="1723" y="9060"/>
                    <a:pt x="1565" y="8994"/>
                    <a:pt x="1452" y="8864"/>
                  </a:cubicBezTo>
                  <a:cubicBezTo>
                    <a:pt x="1250" y="8629"/>
                    <a:pt x="1274" y="8273"/>
                    <a:pt x="1510" y="8067"/>
                  </a:cubicBezTo>
                  <a:lnTo>
                    <a:pt x="9511" y="1274"/>
                  </a:lnTo>
                  <a:cubicBezTo>
                    <a:pt x="9617" y="1181"/>
                    <a:pt x="9748" y="1135"/>
                    <a:pt x="9880" y="1135"/>
                  </a:cubicBezTo>
                  <a:close/>
                  <a:moveTo>
                    <a:pt x="12147" y="13665"/>
                  </a:moveTo>
                  <a:lnTo>
                    <a:pt x="12147" y="18195"/>
                  </a:lnTo>
                  <a:lnTo>
                    <a:pt x="7543" y="18195"/>
                  </a:lnTo>
                  <a:lnTo>
                    <a:pt x="7543" y="13665"/>
                  </a:lnTo>
                  <a:close/>
                  <a:moveTo>
                    <a:pt x="9883" y="3937"/>
                  </a:moveTo>
                  <a:lnTo>
                    <a:pt x="16109" y="9275"/>
                  </a:lnTo>
                  <a:lnTo>
                    <a:pt x="16109" y="18195"/>
                  </a:lnTo>
                  <a:lnTo>
                    <a:pt x="13280" y="18195"/>
                  </a:lnTo>
                  <a:lnTo>
                    <a:pt x="13280" y="13101"/>
                  </a:lnTo>
                  <a:cubicBezTo>
                    <a:pt x="13280" y="12787"/>
                    <a:pt x="13026" y="12533"/>
                    <a:pt x="12712" y="12533"/>
                  </a:cubicBezTo>
                  <a:lnTo>
                    <a:pt x="6975" y="12533"/>
                  </a:lnTo>
                  <a:cubicBezTo>
                    <a:pt x="6661" y="12533"/>
                    <a:pt x="6410" y="12787"/>
                    <a:pt x="6410" y="13101"/>
                  </a:cubicBezTo>
                  <a:lnTo>
                    <a:pt x="6410" y="18195"/>
                  </a:lnTo>
                  <a:lnTo>
                    <a:pt x="3578" y="18195"/>
                  </a:lnTo>
                  <a:lnTo>
                    <a:pt x="3578" y="9281"/>
                  </a:lnTo>
                  <a:lnTo>
                    <a:pt x="9883" y="3937"/>
                  </a:lnTo>
                  <a:close/>
                  <a:moveTo>
                    <a:pt x="9883" y="0"/>
                  </a:moveTo>
                  <a:cubicBezTo>
                    <a:pt x="9489" y="0"/>
                    <a:pt x="9095" y="137"/>
                    <a:pt x="8778" y="410"/>
                  </a:cubicBezTo>
                  <a:lnTo>
                    <a:pt x="773" y="7204"/>
                  </a:lnTo>
                  <a:cubicBezTo>
                    <a:pt x="154" y="7738"/>
                    <a:pt x="0" y="8635"/>
                    <a:pt x="411" y="9345"/>
                  </a:cubicBezTo>
                  <a:cubicBezTo>
                    <a:pt x="720" y="9881"/>
                    <a:pt x="1289" y="10193"/>
                    <a:pt x="1882" y="10193"/>
                  </a:cubicBezTo>
                  <a:cubicBezTo>
                    <a:pt x="2070" y="10193"/>
                    <a:pt x="2261" y="10162"/>
                    <a:pt x="2446" y="10096"/>
                  </a:cubicBezTo>
                  <a:lnTo>
                    <a:pt x="2446" y="18762"/>
                  </a:lnTo>
                  <a:cubicBezTo>
                    <a:pt x="2446" y="19073"/>
                    <a:pt x="2699" y="19327"/>
                    <a:pt x="3010" y="19327"/>
                  </a:cubicBezTo>
                  <a:lnTo>
                    <a:pt x="16673" y="19327"/>
                  </a:lnTo>
                  <a:cubicBezTo>
                    <a:pt x="16987" y="19327"/>
                    <a:pt x="17241" y="19073"/>
                    <a:pt x="17241" y="18762"/>
                  </a:cubicBezTo>
                  <a:lnTo>
                    <a:pt x="17241" y="10096"/>
                  </a:lnTo>
                  <a:cubicBezTo>
                    <a:pt x="17431" y="10163"/>
                    <a:pt x="17623" y="10195"/>
                    <a:pt x="17809" y="10195"/>
                  </a:cubicBezTo>
                  <a:cubicBezTo>
                    <a:pt x="18756" y="10195"/>
                    <a:pt x="19578" y="9388"/>
                    <a:pt x="19500" y="8363"/>
                  </a:cubicBezTo>
                  <a:cubicBezTo>
                    <a:pt x="19466" y="7913"/>
                    <a:pt x="19255" y="7497"/>
                    <a:pt x="18914" y="7204"/>
                  </a:cubicBezTo>
                  <a:lnTo>
                    <a:pt x="17241" y="5770"/>
                  </a:lnTo>
                  <a:lnTo>
                    <a:pt x="17241" y="1702"/>
                  </a:lnTo>
                  <a:cubicBezTo>
                    <a:pt x="17241" y="1388"/>
                    <a:pt x="16987" y="1135"/>
                    <a:pt x="16676" y="1135"/>
                  </a:cubicBezTo>
                  <a:lnTo>
                    <a:pt x="14412" y="1135"/>
                  </a:lnTo>
                  <a:cubicBezTo>
                    <a:pt x="14098" y="1135"/>
                    <a:pt x="13844" y="1388"/>
                    <a:pt x="13844" y="1702"/>
                  </a:cubicBezTo>
                  <a:lnTo>
                    <a:pt x="13844" y="2862"/>
                  </a:lnTo>
                  <a:lnTo>
                    <a:pt x="10988" y="410"/>
                  </a:lnTo>
                  <a:cubicBezTo>
                    <a:pt x="10671" y="137"/>
                    <a:pt x="10277" y="0"/>
                    <a:pt x="988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424" name="Google Shape;1937;p64">
              <a:extLst>
                <a:ext uri="{FF2B5EF4-FFF2-40B4-BE49-F238E27FC236}">
                  <a16:creationId xmlns="" xmlns:a16="http://schemas.microsoft.com/office/drawing/2014/main" id="{62E627AD-FCEB-4979-A7E9-E82B0594EB78}"/>
                </a:ext>
              </a:extLst>
            </p:cNvPr>
            <p:cNvSpPr/>
            <p:nvPr/>
          </p:nvSpPr>
          <p:spPr>
            <a:xfrm>
              <a:off x="6426850" y="1596875"/>
              <a:ext cx="115150" cy="113250"/>
            </a:xfrm>
            <a:custGeom>
              <a:avLst/>
              <a:gdLst/>
              <a:ahLst/>
              <a:cxnLst/>
              <a:rect l="l" t="t" r="r" b="b"/>
              <a:pathLst>
                <a:path w="4606" h="4530" extrusionOk="0">
                  <a:moveTo>
                    <a:pt x="3473" y="1132"/>
                  </a:moveTo>
                  <a:lnTo>
                    <a:pt x="3473" y="3397"/>
                  </a:lnTo>
                  <a:lnTo>
                    <a:pt x="1133" y="3397"/>
                  </a:lnTo>
                  <a:lnTo>
                    <a:pt x="1133" y="1132"/>
                  </a:lnTo>
                  <a:close/>
                  <a:moveTo>
                    <a:pt x="565" y="0"/>
                  </a:moveTo>
                  <a:cubicBezTo>
                    <a:pt x="251" y="0"/>
                    <a:pt x="1" y="254"/>
                    <a:pt x="1" y="568"/>
                  </a:cubicBezTo>
                  <a:lnTo>
                    <a:pt x="1" y="3965"/>
                  </a:lnTo>
                  <a:cubicBezTo>
                    <a:pt x="1" y="4276"/>
                    <a:pt x="251" y="4529"/>
                    <a:pt x="565" y="4529"/>
                  </a:cubicBezTo>
                  <a:lnTo>
                    <a:pt x="4038" y="4529"/>
                  </a:lnTo>
                  <a:cubicBezTo>
                    <a:pt x="4352" y="4529"/>
                    <a:pt x="4605" y="4276"/>
                    <a:pt x="4605" y="3965"/>
                  </a:cubicBezTo>
                  <a:lnTo>
                    <a:pt x="4605" y="568"/>
                  </a:lnTo>
                  <a:cubicBezTo>
                    <a:pt x="4605" y="254"/>
                    <a:pt x="4352" y="0"/>
                    <a:pt x="403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425" name="Google Shape;1938;p64">
              <a:extLst>
                <a:ext uri="{FF2B5EF4-FFF2-40B4-BE49-F238E27FC236}">
                  <a16:creationId xmlns="" xmlns:a16="http://schemas.microsoft.com/office/drawing/2014/main" id="{9475172A-3534-4DD6-B2FE-0106BBD891F4}"/>
                </a:ext>
              </a:extLst>
            </p:cNvPr>
            <p:cNvSpPr/>
            <p:nvPr/>
          </p:nvSpPr>
          <p:spPr>
            <a:xfrm>
              <a:off x="6485350" y="1796900"/>
              <a:ext cx="28325" cy="28325"/>
            </a:xfrm>
            <a:custGeom>
              <a:avLst/>
              <a:gdLst/>
              <a:ahLst/>
              <a:cxnLst/>
              <a:rect l="l" t="t" r="r" b="b"/>
              <a:pathLst>
                <a:path w="1133" h="1133" extrusionOk="0">
                  <a:moveTo>
                    <a:pt x="565" y="1"/>
                  </a:moveTo>
                  <a:cubicBezTo>
                    <a:pt x="251" y="1"/>
                    <a:pt x="1" y="254"/>
                    <a:pt x="1" y="568"/>
                  </a:cubicBezTo>
                  <a:cubicBezTo>
                    <a:pt x="1" y="879"/>
                    <a:pt x="251" y="1133"/>
                    <a:pt x="565" y="1133"/>
                  </a:cubicBezTo>
                  <a:cubicBezTo>
                    <a:pt x="879" y="1133"/>
                    <a:pt x="1133" y="879"/>
                    <a:pt x="1133" y="568"/>
                  </a:cubicBezTo>
                  <a:cubicBezTo>
                    <a:pt x="1133" y="254"/>
                    <a:pt x="879" y="1"/>
                    <a:pt x="56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430" name="TextBox 429">
            <a:extLst>
              <a:ext uri="{FF2B5EF4-FFF2-40B4-BE49-F238E27FC236}">
                <a16:creationId xmlns="" xmlns:a16="http://schemas.microsoft.com/office/drawing/2014/main" id="{844AFA23-322F-48A4-93DC-5C067E7FFB30}"/>
              </a:ext>
            </a:extLst>
          </p:cNvPr>
          <p:cNvSpPr txBox="1"/>
          <p:nvPr/>
        </p:nvSpPr>
        <p:spPr>
          <a:xfrm>
            <a:off x="2197901" y="1237079"/>
            <a:ext cx="33855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800" dirty="0"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호</a:t>
            </a:r>
          </a:p>
        </p:txBody>
      </p:sp>
      <p:sp>
        <p:nvSpPr>
          <p:cNvPr id="432" name="TextBox 431">
            <a:extLst>
              <a:ext uri="{FF2B5EF4-FFF2-40B4-BE49-F238E27FC236}">
                <a16:creationId xmlns="" xmlns:a16="http://schemas.microsoft.com/office/drawing/2014/main" id="{FD77925E-3B17-44B3-B04F-232354422A79}"/>
              </a:ext>
            </a:extLst>
          </p:cNvPr>
          <p:cNvSpPr txBox="1"/>
          <p:nvPr/>
        </p:nvSpPr>
        <p:spPr>
          <a:xfrm>
            <a:off x="3433226" y="1510173"/>
            <a:ext cx="33855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dirty="0"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</a:t>
            </a:r>
            <a:r>
              <a:rPr lang="ko-KR" altLang="en-US" sz="800" dirty="0"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호</a:t>
            </a:r>
          </a:p>
        </p:txBody>
      </p:sp>
      <p:sp>
        <p:nvSpPr>
          <p:cNvPr id="433" name="TextBox 432">
            <a:extLst>
              <a:ext uri="{FF2B5EF4-FFF2-40B4-BE49-F238E27FC236}">
                <a16:creationId xmlns="" xmlns:a16="http://schemas.microsoft.com/office/drawing/2014/main" id="{521A8F24-974B-4B5E-ACB1-D911CA362515}"/>
              </a:ext>
            </a:extLst>
          </p:cNvPr>
          <p:cNvSpPr txBox="1"/>
          <p:nvPr/>
        </p:nvSpPr>
        <p:spPr>
          <a:xfrm>
            <a:off x="4651292" y="1775821"/>
            <a:ext cx="33855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dirty="0"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r>
              <a:rPr lang="ko-KR" altLang="en-US" sz="800" dirty="0"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호</a:t>
            </a:r>
          </a:p>
        </p:txBody>
      </p:sp>
      <p:sp>
        <p:nvSpPr>
          <p:cNvPr id="434" name="TextBox 433">
            <a:extLst>
              <a:ext uri="{FF2B5EF4-FFF2-40B4-BE49-F238E27FC236}">
                <a16:creationId xmlns="" xmlns:a16="http://schemas.microsoft.com/office/drawing/2014/main" id="{4D713277-1807-48F4-A874-5FF98BB4B669}"/>
              </a:ext>
            </a:extLst>
          </p:cNvPr>
          <p:cNvSpPr txBox="1"/>
          <p:nvPr/>
        </p:nvSpPr>
        <p:spPr>
          <a:xfrm>
            <a:off x="5854226" y="2056273"/>
            <a:ext cx="33855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dirty="0"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r>
              <a:rPr lang="ko-KR" altLang="en-US" sz="800" dirty="0"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호</a:t>
            </a:r>
          </a:p>
        </p:txBody>
      </p:sp>
      <p:sp>
        <p:nvSpPr>
          <p:cNvPr id="435" name="TextBox 434">
            <a:extLst>
              <a:ext uri="{FF2B5EF4-FFF2-40B4-BE49-F238E27FC236}">
                <a16:creationId xmlns="" xmlns:a16="http://schemas.microsoft.com/office/drawing/2014/main" id="{09EE10CF-4A52-4486-84B6-0544C3F21E2F}"/>
              </a:ext>
            </a:extLst>
          </p:cNvPr>
          <p:cNvSpPr txBox="1"/>
          <p:nvPr/>
        </p:nvSpPr>
        <p:spPr>
          <a:xfrm>
            <a:off x="7073390" y="2323289"/>
            <a:ext cx="33855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dirty="0"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5</a:t>
            </a:r>
            <a:r>
              <a:rPr lang="ko-KR" altLang="en-US" sz="800" dirty="0"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호</a:t>
            </a:r>
          </a:p>
        </p:txBody>
      </p:sp>
      <p:sp>
        <p:nvSpPr>
          <p:cNvPr id="436" name="TextBox 435">
            <a:extLst>
              <a:ext uri="{FF2B5EF4-FFF2-40B4-BE49-F238E27FC236}">
                <a16:creationId xmlns="" xmlns:a16="http://schemas.microsoft.com/office/drawing/2014/main" id="{B8725A06-4859-4483-92C4-469BA2AE4725}"/>
              </a:ext>
            </a:extLst>
          </p:cNvPr>
          <p:cNvSpPr txBox="1"/>
          <p:nvPr/>
        </p:nvSpPr>
        <p:spPr>
          <a:xfrm>
            <a:off x="1809400" y="2329547"/>
            <a:ext cx="33855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dirty="0"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6</a:t>
            </a:r>
            <a:r>
              <a:rPr lang="ko-KR" altLang="en-US" sz="800" dirty="0"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호</a:t>
            </a:r>
          </a:p>
        </p:txBody>
      </p:sp>
      <p:sp>
        <p:nvSpPr>
          <p:cNvPr id="437" name="TextBox 436">
            <a:extLst>
              <a:ext uri="{FF2B5EF4-FFF2-40B4-BE49-F238E27FC236}">
                <a16:creationId xmlns="" xmlns:a16="http://schemas.microsoft.com/office/drawing/2014/main" id="{8B5623BD-04DC-4147-930E-E648B54B4BFD}"/>
              </a:ext>
            </a:extLst>
          </p:cNvPr>
          <p:cNvSpPr txBox="1"/>
          <p:nvPr/>
        </p:nvSpPr>
        <p:spPr>
          <a:xfrm>
            <a:off x="8246109" y="2603713"/>
            <a:ext cx="3469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7</a:t>
            </a:r>
            <a:r>
              <a:rPr lang="ko-KR" altLang="en-US" sz="800" dirty="0"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호</a:t>
            </a:r>
          </a:p>
        </p:txBody>
      </p:sp>
      <p:sp>
        <p:nvSpPr>
          <p:cNvPr id="438" name="TextBox 437">
            <a:extLst>
              <a:ext uri="{FF2B5EF4-FFF2-40B4-BE49-F238E27FC236}">
                <a16:creationId xmlns="" xmlns:a16="http://schemas.microsoft.com/office/drawing/2014/main" id="{EFC6F734-149F-4903-B4B0-433EE1880B9F}"/>
              </a:ext>
            </a:extLst>
          </p:cNvPr>
          <p:cNvSpPr txBox="1"/>
          <p:nvPr/>
        </p:nvSpPr>
        <p:spPr>
          <a:xfrm>
            <a:off x="3039395" y="2596339"/>
            <a:ext cx="33855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dirty="0"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8</a:t>
            </a:r>
            <a:r>
              <a:rPr lang="ko-KR" altLang="en-US" sz="800" dirty="0"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호</a:t>
            </a:r>
          </a:p>
        </p:txBody>
      </p:sp>
      <p:sp>
        <p:nvSpPr>
          <p:cNvPr id="439" name="TextBox 438">
            <a:extLst>
              <a:ext uri="{FF2B5EF4-FFF2-40B4-BE49-F238E27FC236}">
                <a16:creationId xmlns="" xmlns:a16="http://schemas.microsoft.com/office/drawing/2014/main" id="{268E5F11-69C9-42B0-B757-A6DC3243E667}"/>
              </a:ext>
            </a:extLst>
          </p:cNvPr>
          <p:cNvSpPr txBox="1"/>
          <p:nvPr/>
        </p:nvSpPr>
        <p:spPr>
          <a:xfrm>
            <a:off x="4252115" y="2880539"/>
            <a:ext cx="33855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dirty="0"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9</a:t>
            </a:r>
            <a:r>
              <a:rPr lang="ko-KR" altLang="en-US" sz="800" dirty="0"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호</a:t>
            </a:r>
          </a:p>
        </p:txBody>
      </p:sp>
      <p:sp>
        <p:nvSpPr>
          <p:cNvPr id="440" name="TextBox 439">
            <a:extLst>
              <a:ext uri="{FF2B5EF4-FFF2-40B4-BE49-F238E27FC236}">
                <a16:creationId xmlns="" xmlns:a16="http://schemas.microsoft.com/office/drawing/2014/main" id="{57AFC0B8-D520-41D2-8F80-5E1DE70E5850}"/>
              </a:ext>
            </a:extLst>
          </p:cNvPr>
          <p:cNvSpPr txBox="1"/>
          <p:nvPr/>
        </p:nvSpPr>
        <p:spPr>
          <a:xfrm>
            <a:off x="5446605" y="3152984"/>
            <a:ext cx="3994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dirty="0"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10</a:t>
            </a:r>
            <a:r>
              <a:rPr lang="ko-KR" altLang="en-US" sz="800" dirty="0"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호</a:t>
            </a:r>
          </a:p>
        </p:txBody>
      </p:sp>
      <p:sp>
        <p:nvSpPr>
          <p:cNvPr id="441" name="TextBox 440">
            <a:extLst>
              <a:ext uri="{FF2B5EF4-FFF2-40B4-BE49-F238E27FC236}">
                <a16:creationId xmlns="" xmlns:a16="http://schemas.microsoft.com/office/drawing/2014/main" id="{DAB1C777-050D-406F-8E98-1BBA447B4C9A}"/>
              </a:ext>
            </a:extLst>
          </p:cNvPr>
          <p:cNvSpPr txBox="1"/>
          <p:nvPr/>
        </p:nvSpPr>
        <p:spPr>
          <a:xfrm>
            <a:off x="6663965" y="3435381"/>
            <a:ext cx="3994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dirty="0"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11</a:t>
            </a:r>
            <a:r>
              <a:rPr lang="ko-KR" altLang="en-US" sz="800" dirty="0"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호</a:t>
            </a:r>
          </a:p>
        </p:txBody>
      </p:sp>
      <p:sp>
        <p:nvSpPr>
          <p:cNvPr id="442" name="TextBox 441">
            <a:extLst>
              <a:ext uri="{FF2B5EF4-FFF2-40B4-BE49-F238E27FC236}">
                <a16:creationId xmlns="" xmlns:a16="http://schemas.microsoft.com/office/drawing/2014/main" id="{0C779607-DEBE-42AF-8EBA-831C991A4F08}"/>
              </a:ext>
            </a:extLst>
          </p:cNvPr>
          <p:cNvSpPr txBox="1"/>
          <p:nvPr/>
        </p:nvSpPr>
        <p:spPr>
          <a:xfrm>
            <a:off x="1573870" y="3578352"/>
            <a:ext cx="3994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dirty="0"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13</a:t>
            </a:r>
            <a:r>
              <a:rPr lang="ko-KR" altLang="en-US" sz="800" dirty="0"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호</a:t>
            </a:r>
          </a:p>
        </p:txBody>
      </p:sp>
      <p:sp>
        <p:nvSpPr>
          <p:cNvPr id="443" name="TextBox 442">
            <a:extLst>
              <a:ext uri="{FF2B5EF4-FFF2-40B4-BE49-F238E27FC236}">
                <a16:creationId xmlns="" xmlns:a16="http://schemas.microsoft.com/office/drawing/2014/main" id="{7A69E510-6E96-44EC-A931-44B2BC345CCC}"/>
              </a:ext>
            </a:extLst>
          </p:cNvPr>
          <p:cNvSpPr txBox="1"/>
          <p:nvPr/>
        </p:nvSpPr>
        <p:spPr>
          <a:xfrm>
            <a:off x="1954779" y="3582952"/>
            <a:ext cx="3994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dirty="0"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14</a:t>
            </a:r>
            <a:r>
              <a:rPr lang="ko-KR" altLang="en-US" sz="800" dirty="0"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호</a:t>
            </a:r>
          </a:p>
        </p:txBody>
      </p:sp>
      <p:sp>
        <p:nvSpPr>
          <p:cNvPr id="444" name="TextBox 443">
            <a:extLst>
              <a:ext uri="{FF2B5EF4-FFF2-40B4-BE49-F238E27FC236}">
                <a16:creationId xmlns="" xmlns:a16="http://schemas.microsoft.com/office/drawing/2014/main" id="{27E62E76-9D3F-44BB-B8A0-4151A2D52737}"/>
              </a:ext>
            </a:extLst>
          </p:cNvPr>
          <p:cNvSpPr txBox="1"/>
          <p:nvPr/>
        </p:nvSpPr>
        <p:spPr>
          <a:xfrm>
            <a:off x="2791227" y="3860979"/>
            <a:ext cx="3994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dirty="0"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15</a:t>
            </a:r>
            <a:r>
              <a:rPr lang="ko-KR" altLang="en-US" sz="800" dirty="0"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호</a:t>
            </a:r>
          </a:p>
        </p:txBody>
      </p:sp>
      <p:sp>
        <p:nvSpPr>
          <p:cNvPr id="445" name="TextBox 444">
            <a:extLst>
              <a:ext uri="{FF2B5EF4-FFF2-40B4-BE49-F238E27FC236}">
                <a16:creationId xmlns="" xmlns:a16="http://schemas.microsoft.com/office/drawing/2014/main" id="{E26BEE41-8095-4585-B03E-9D21DF3AA513}"/>
              </a:ext>
            </a:extLst>
          </p:cNvPr>
          <p:cNvSpPr txBox="1"/>
          <p:nvPr/>
        </p:nvSpPr>
        <p:spPr>
          <a:xfrm>
            <a:off x="3188928" y="3862314"/>
            <a:ext cx="3994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dirty="0"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16</a:t>
            </a:r>
            <a:r>
              <a:rPr lang="ko-KR" altLang="en-US" sz="800" dirty="0"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호</a:t>
            </a:r>
          </a:p>
        </p:txBody>
      </p:sp>
      <p:sp>
        <p:nvSpPr>
          <p:cNvPr id="446" name="TextBox 445">
            <a:extLst>
              <a:ext uri="{FF2B5EF4-FFF2-40B4-BE49-F238E27FC236}">
                <a16:creationId xmlns="" xmlns:a16="http://schemas.microsoft.com/office/drawing/2014/main" id="{69CE176F-4D11-45A4-8918-6B985CD3DFF0}"/>
              </a:ext>
            </a:extLst>
          </p:cNvPr>
          <p:cNvSpPr txBox="1"/>
          <p:nvPr/>
        </p:nvSpPr>
        <p:spPr>
          <a:xfrm>
            <a:off x="7821903" y="3704928"/>
            <a:ext cx="3994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dirty="0"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12</a:t>
            </a:r>
            <a:r>
              <a:rPr lang="ko-KR" altLang="en-US" sz="800" dirty="0"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호</a:t>
            </a:r>
          </a:p>
        </p:txBody>
      </p:sp>
      <p:sp>
        <p:nvSpPr>
          <p:cNvPr id="447" name="TextBox 446">
            <a:extLst>
              <a:ext uri="{FF2B5EF4-FFF2-40B4-BE49-F238E27FC236}">
                <a16:creationId xmlns="" xmlns:a16="http://schemas.microsoft.com/office/drawing/2014/main" id="{BA182D2A-D6AC-4ADA-816A-ED46F083F80C}"/>
              </a:ext>
            </a:extLst>
          </p:cNvPr>
          <p:cNvSpPr txBox="1"/>
          <p:nvPr/>
        </p:nvSpPr>
        <p:spPr>
          <a:xfrm>
            <a:off x="3994027" y="4118989"/>
            <a:ext cx="3994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dirty="0"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17</a:t>
            </a:r>
            <a:r>
              <a:rPr lang="ko-KR" altLang="en-US" sz="800" dirty="0"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호</a:t>
            </a:r>
          </a:p>
        </p:txBody>
      </p:sp>
      <p:sp>
        <p:nvSpPr>
          <p:cNvPr id="448" name="TextBox 447">
            <a:extLst>
              <a:ext uri="{FF2B5EF4-FFF2-40B4-BE49-F238E27FC236}">
                <a16:creationId xmlns="" xmlns:a16="http://schemas.microsoft.com/office/drawing/2014/main" id="{90967F63-68FE-40BA-AA70-C00F8654D86C}"/>
              </a:ext>
            </a:extLst>
          </p:cNvPr>
          <p:cNvSpPr txBox="1"/>
          <p:nvPr/>
        </p:nvSpPr>
        <p:spPr>
          <a:xfrm>
            <a:off x="4742807" y="4118989"/>
            <a:ext cx="3994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dirty="0"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18</a:t>
            </a:r>
            <a:r>
              <a:rPr lang="ko-KR" altLang="en-US" sz="800" dirty="0"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호</a:t>
            </a:r>
          </a:p>
        </p:txBody>
      </p:sp>
      <p:sp>
        <p:nvSpPr>
          <p:cNvPr id="449" name="TextBox 448">
            <a:extLst>
              <a:ext uri="{FF2B5EF4-FFF2-40B4-BE49-F238E27FC236}">
                <a16:creationId xmlns="" xmlns:a16="http://schemas.microsoft.com/office/drawing/2014/main" id="{43ACFB4F-5F50-425D-9B70-4AB03BAD59F4}"/>
              </a:ext>
            </a:extLst>
          </p:cNvPr>
          <p:cNvSpPr txBox="1"/>
          <p:nvPr/>
        </p:nvSpPr>
        <p:spPr>
          <a:xfrm>
            <a:off x="5199650" y="4406803"/>
            <a:ext cx="3994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dirty="0"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19</a:t>
            </a:r>
            <a:r>
              <a:rPr lang="ko-KR" altLang="en-US" sz="800" dirty="0"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호</a:t>
            </a:r>
          </a:p>
        </p:txBody>
      </p:sp>
      <p:sp>
        <p:nvSpPr>
          <p:cNvPr id="450" name="TextBox 449">
            <a:extLst>
              <a:ext uri="{FF2B5EF4-FFF2-40B4-BE49-F238E27FC236}">
                <a16:creationId xmlns="" xmlns:a16="http://schemas.microsoft.com/office/drawing/2014/main" id="{16AD8A39-8D9B-484C-A048-4FA15DAB6AC8}"/>
              </a:ext>
            </a:extLst>
          </p:cNvPr>
          <p:cNvSpPr txBox="1"/>
          <p:nvPr/>
        </p:nvSpPr>
        <p:spPr>
          <a:xfrm>
            <a:off x="5948430" y="4406803"/>
            <a:ext cx="3994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dirty="0"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20</a:t>
            </a:r>
            <a:r>
              <a:rPr lang="ko-KR" altLang="en-US" sz="800" dirty="0"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호</a:t>
            </a:r>
          </a:p>
        </p:txBody>
      </p:sp>
      <p:sp>
        <p:nvSpPr>
          <p:cNvPr id="451" name="TextBox 450">
            <a:extLst>
              <a:ext uri="{FF2B5EF4-FFF2-40B4-BE49-F238E27FC236}">
                <a16:creationId xmlns="" xmlns:a16="http://schemas.microsoft.com/office/drawing/2014/main" id="{A8C03AF3-0CC1-4EAD-9FD1-73D7E2C375D7}"/>
              </a:ext>
            </a:extLst>
          </p:cNvPr>
          <p:cNvSpPr txBox="1"/>
          <p:nvPr/>
        </p:nvSpPr>
        <p:spPr>
          <a:xfrm>
            <a:off x="2799991" y="4952113"/>
            <a:ext cx="3994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dirty="0"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26</a:t>
            </a:r>
            <a:r>
              <a:rPr lang="ko-KR" altLang="en-US" sz="800" dirty="0"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호</a:t>
            </a:r>
          </a:p>
        </p:txBody>
      </p:sp>
      <p:sp>
        <p:nvSpPr>
          <p:cNvPr id="452" name="TextBox 451">
            <a:extLst>
              <a:ext uri="{FF2B5EF4-FFF2-40B4-BE49-F238E27FC236}">
                <a16:creationId xmlns="" xmlns:a16="http://schemas.microsoft.com/office/drawing/2014/main" id="{26AD5890-7C0D-451F-BC88-0D06E2EAED59}"/>
              </a:ext>
            </a:extLst>
          </p:cNvPr>
          <p:cNvSpPr txBox="1"/>
          <p:nvPr/>
        </p:nvSpPr>
        <p:spPr>
          <a:xfrm>
            <a:off x="3193431" y="4952113"/>
            <a:ext cx="3994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dirty="0"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27</a:t>
            </a:r>
            <a:r>
              <a:rPr lang="ko-KR" altLang="en-US" sz="800" dirty="0"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호</a:t>
            </a:r>
          </a:p>
        </p:txBody>
      </p:sp>
      <p:sp>
        <p:nvSpPr>
          <p:cNvPr id="453" name="TextBox 452">
            <a:extLst>
              <a:ext uri="{FF2B5EF4-FFF2-40B4-BE49-F238E27FC236}">
                <a16:creationId xmlns="" xmlns:a16="http://schemas.microsoft.com/office/drawing/2014/main" id="{FB096A94-CCA4-4BA8-8ECA-CE57B0EBEA6B}"/>
              </a:ext>
            </a:extLst>
          </p:cNvPr>
          <p:cNvSpPr txBox="1"/>
          <p:nvPr/>
        </p:nvSpPr>
        <p:spPr>
          <a:xfrm>
            <a:off x="3574203" y="4952113"/>
            <a:ext cx="3994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dirty="0"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28</a:t>
            </a:r>
            <a:r>
              <a:rPr lang="ko-KR" altLang="en-US" sz="800" dirty="0"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호</a:t>
            </a:r>
          </a:p>
        </p:txBody>
      </p:sp>
      <p:sp>
        <p:nvSpPr>
          <p:cNvPr id="454" name="TextBox 453">
            <a:extLst>
              <a:ext uri="{FF2B5EF4-FFF2-40B4-BE49-F238E27FC236}">
                <a16:creationId xmlns="" xmlns:a16="http://schemas.microsoft.com/office/drawing/2014/main" id="{FEDF2FE7-8CDE-4BCD-AAA3-F733B66AD604}"/>
              </a:ext>
            </a:extLst>
          </p:cNvPr>
          <p:cNvSpPr txBox="1"/>
          <p:nvPr/>
        </p:nvSpPr>
        <p:spPr>
          <a:xfrm>
            <a:off x="6424449" y="4666421"/>
            <a:ext cx="3994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dirty="0"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24</a:t>
            </a:r>
            <a:r>
              <a:rPr lang="ko-KR" altLang="en-US" sz="800" dirty="0"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호</a:t>
            </a:r>
          </a:p>
        </p:txBody>
      </p:sp>
      <p:sp>
        <p:nvSpPr>
          <p:cNvPr id="455" name="TextBox 454">
            <a:extLst>
              <a:ext uri="{FF2B5EF4-FFF2-40B4-BE49-F238E27FC236}">
                <a16:creationId xmlns="" xmlns:a16="http://schemas.microsoft.com/office/drawing/2014/main" id="{59CEE169-FA32-4DB0-8471-55F4944F52C5}"/>
              </a:ext>
            </a:extLst>
          </p:cNvPr>
          <p:cNvSpPr txBox="1"/>
          <p:nvPr/>
        </p:nvSpPr>
        <p:spPr>
          <a:xfrm>
            <a:off x="7173229" y="4666421"/>
            <a:ext cx="3994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dirty="0"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25</a:t>
            </a:r>
            <a:r>
              <a:rPr lang="ko-KR" altLang="en-US" sz="800" dirty="0"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호</a:t>
            </a:r>
          </a:p>
        </p:txBody>
      </p:sp>
      <p:sp>
        <p:nvSpPr>
          <p:cNvPr id="456" name="TextBox 455">
            <a:extLst>
              <a:ext uri="{FF2B5EF4-FFF2-40B4-BE49-F238E27FC236}">
                <a16:creationId xmlns="" xmlns:a16="http://schemas.microsoft.com/office/drawing/2014/main" id="{EB9BAEF8-C52C-4838-837B-9D37EAEB3B5B}"/>
              </a:ext>
            </a:extLst>
          </p:cNvPr>
          <p:cNvSpPr txBox="1"/>
          <p:nvPr/>
        </p:nvSpPr>
        <p:spPr>
          <a:xfrm>
            <a:off x="1575626" y="4666421"/>
            <a:ext cx="3994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dirty="0"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21</a:t>
            </a:r>
            <a:r>
              <a:rPr lang="ko-KR" altLang="en-US" sz="800" dirty="0"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호</a:t>
            </a:r>
          </a:p>
        </p:txBody>
      </p:sp>
      <p:sp>
        <p:nvSpPr>
          <p:cNvPr id="457" name="TextBox 456">
            <a:extLst>
              <a:ext uri="{FF2B5EF4-FFF2-40B4-BE49-F238E27FC236}">
                <a16:creationId xmlns="" xmlns:a16="http://schemas.microsoft.com/office/drawing/2014/main" id="{6C6479D3-9790-44FE-9A62-87958730FA3A}"/>
              </a:ext>
            </a:extLst>
          </p:cNvPr>
          <p:cNvSpPr txBox="1"/>
          <p:nvPr/>
        </p:nvSpPr>
        <p:spPr>
          <a:xfrm>
            <a:off x="1969066" y="4666421"/>
            <a:ext cx="3994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dirty="0"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22</a:t>
            </a:r>
            <a:r>
              <a:rPr lang="ko-KR" altLang="en-US" sz="800" dirty="0"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호</a:t>
            </a:r>
          </a:p>
        </p:txBody>
      </p:sp>
      <p:sp>
        <p:nvSpPr>
          <p:cNvPr id="458" name="TextBox 457">
            <a:extLst>
              <a:ext uri="{FF2B5EF4-FFF2-40B4-BE49-F238E27FC236}">
                <a16:creationId xmlns="" xmlns:a16="http://schemas.microsoft.com/office/drawing/2014/main" id="{C33D0E2C-181C-4A93-A4E8-60751A4AFD66}"/>
              </a:ext>
            </a:extLst>
          </p:cNvPr>
          <p:cNvSpPr txBox="1"/>
          <p:nvPr/>
        </p:nvSpPr>
        <p:spPr>
          <a:xfrm>
            <a:off x="2349838" y="4666421"/>
            <a:ext cx="3994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dirty="0"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23</a:t>
            </a:r>
            <a:r>
              <a:rPr lang="ko-KR" altLang="en-US" sz="800" dirty="0"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호</a:t>
            </a:r>
          </a:p>
        </p:txBody>
      </p:sp>
      <p:sp>
        <p:nvSpPr>
          <p:cNvPr id="459" name="TextBox 458">
            <a:extLst>
              <a:ext uri="{FF2B5EF4-FFF2-40B4-BE49-F238E27FC236}">
                <a16:creationId xmlns="" xmlns:a16="http://schemas.microsoft.com/office/drawing/2014/main" id="{F366ED53-BDB5-49ED-9532-E7A5EBF66AC2}"/>
              </a:ext>
            </a:extLst>
          </p:cNvPr>
          <p:cNvSpPr txBox="1"/>
          <p:nvPr/>
        </p:nvSpPr>
        <p:spPr>
          <a:xfrm>
            <a:off x="7601529" y="4952113"/>
            <a:ext cx="3994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dirty="0"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29</a:t>
            </a:r>
            <a:r>
              <a:rPr lang="ko-KR" altLang="en-US" sz="800" dirty="0"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호</a:t>
            </a:r>
          </a:p>
        </p:txBody>
      </p:sp>
      <p:sp>
        <p:nvSpPr>
          <p:cNvPr id="460" name="TextBox 459">
            <a:extLst>
              <a:ext uri="{FF2B5EF4-FFF2-40B4-BE49-F238E27FC236}">
                <a16:creationId xmlns="" xmlns:a16="http://schemas.microsoft.com/office/drawing/2014/main" id="{66A965B7-FC3C-483F-93C4-74609E22F740}"/>
              </a:ext>
            </a:extLst>
          </p:cNvPr>
          <p:cNvSpPr txBox="1"/>
          <p:nvPr/>
        </p:nvSpPr>
        <p:spPr>
          <a:xfrm>
            <a:off x="8350309" y="4952113"/>
            <a:ext cx="3994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dirty="0"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30</a:t>
            </a:r>
            <a:r>
              <a:rPr lang="ko-KR" altLang="en-US" sz="800" dirty="0">
                <a:solidFill>
                  <a:schemeClr val="accent5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호</a:t>
            </a:r>
          </a:p>
        </p:txBody>
      </p:sp>
      <p:sp>
        <p:nvSpPr>
          <p:cNvPr id="464" name="TextBox 463">
            <a:extLst>
              <a:ext uri="{FF2B5EF4-FFF2-40B4-BE49-F238E27FC236}">
                <a16:creationId xmlns="" xmlns:a16="http://schemas.microsoft.com/office/drawing/2014/main" id="{F7FFBDE0-4D3B-4667-B72C-799FD99FB247}"/>
              </a:ext>
            </a:extLst>
          </p:cNvPr>
          <p:cNvSpPr txBox="1"/>
          <p:nvPr/>
        </p:nvSpPr>
        <p:spPr>
          <a:xfrm>
            <a:off x="7056190" y="355317"/>
            <a:ext cx="1907895" cy="6628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05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급여로 구입</a:t>
            </a:r>
            <a:endParaRPr lang="en-US" altLang="ko-KR" sz="1050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05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전세상승분으로 구입</a:t>
            </a:r>
            <a:endParaRPr lang="en-US" altLang="ko-KR" sz="1050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05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첫번째 </a:t>
            </a:r>
            <a:r>
              <a:rPr lang="en-US" altLang="ko-KR" sz="105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/ </a:t>
            </a:r>
            <a:r>
              <a:rPr lang="ko-KR" altLang="en-US" sz="105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두번째 </a:t>
            </a:r>
            <a:r>
              <a:rPr lang="en-US" altLang="ko-KR" sz="105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/ </a:t>
            </a:r>
            <a:r>
              <a:rPr lang="ko-KR" altLang="en-US" sz="105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세번째 상승분</a:t>
            </a:r>
            <a:endParaRPr lang="en-US" altLang="ko-KR" sz="1050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  <p:cxnSp>
        <p:nvCxnSpPr>
          <p:cNvPr id="465" name="직선 화살표 연결선 464">
            <a:extLst>
              <a:ext uri="{FF2B5EF4-FFF2-40B4-BE49-F238E27FC236}">
                <a16:creationId xmlns="" xmlns:a16="http://schemas.microsoft.com/office/drawing/2014/main" id="{02FB1C13-56FE-4308-AF79-B8E6497373C6}"/>
              </a:ext>
            </a:extLst>
          </p:cNvPr>
          <p:cNvCxnSpPr>
            <a:cxnSpLocks/>
          </p:cNvCxnSpPr>
          <p:nvPr/>
        </p:nvCxnSpPr>
        <p:spPr>
          <a:xfrm>
            <a:off x="6959220" y="883654"/>
            <a:ext cx="141606" cy="0"/>
          </a:xfrm>
          <a:prstGeom prst="straightConnector1">
            <a:avLst/>
          </a:prstGeom>
          <a:ln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6" name="직선 화살표 연결선 465">
            <a:extLst>
              <a:ext uri="{FF2B5EF4-FFF2-40B4-BE49-F238E27FC236}">
                <a16:creationId xmlns="" xmlns:a16="http://schemas.microsoft.com/office/drawing/2014/main" id="{6F0BD159-9959-41A0-9A83-66FE728FE2DD}"/>
              </a:ext>
            </a:extLst>
          </p:cNvPr>
          <p:cNvCxnSpPr>
            <a:cxnSpLocks/>
          </p:cNvCxnSpPr>
          <p:nvPr/>
        </p:nvCxnSpPr>
        <p:spPr>
          <a:xfrm>
            <a:off x="6798204" y="883654"/>
            <a:ext cx="140400" cy="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7" name="직선 화살표 연결선 466">
            <a:extLst>
              <a:ext uri="{FF2B5EF4-FFF2-40B4-BE49-F238E27FC236}">
                <a16:creationId xmlns="" xmlns:a16="http://schemas.microsoft.com/office/drawing/2014/main" id="{B08D9121-9F6B-4781-A11D-B99D123AA1C5}"/>
              </a:ext>
            </a:extLst>
          </p:cNvPr>
          <p:cNvCxnSpPr>
            <a:cxnSpLocks/>
          </p:cNvCxnSpPr>
          <p:nvPr/>
        </p:nvCxnSpPr>
        <p:spPr>
          <a:xfrm>
            <a:off x="6633552" y="883654"/>
            <a:ext cx="140400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3" name="TextBox 482">
            <a:extLst>
              <a:ext uri="{FF2B5EF4-FFF2-40B4-BE49-F238E27FC236}">
                <a16:creationId xmlns="" xmlns:a16="http://schemas.microsoft.com/office/drawing/2014/main" id="{FFE4FBA9-BAF6-4D48-B152-15BB6034E190}"/>
              </a:ext>
            </a:extLst>
          </p:cNvPr>
          <p:cNvSpPr txBox="1"/>
          <p:nvPr/>
        </p:nvSpPr>
        <p:spPr>
          <a:xfrm>
            <a:off x="8463595" y="1229789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n-US" altLang="ko-KR" b="1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pPr algn="ctr"/>
            <a:endParaRPr lang="en-US" altLang="ko-KR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  <p:sp>
        <p:nvSpPr>
          <p:cNvPr id="487" name="TextBox 486">
            <a:extLst>
              <a:ext uri="{FF2B5EF4-FFF2-40B4-BE49-F238E27FC236}">
                <a16:creationId xmlns="" xmlns:a16="http://schemas.microsoft.com/office/drawing/2014/main" id="{94D8614E-88FD-447F-9173-9A667DFA6615}"/>
              </a:ext>
            </a:extLst>
          </p:cNvPr>
          <p:cNvSpPr txBox="1"/>
          <p:nvPr/>
        </p:nvSpPr>
        <p:spPr>
          <a:xfrm>
            <a:off x="7268087" y="1302667"/>
            <a:ext cx="1499128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100" dirty="0" smtClean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2037</a:t>
            </a:r>
            <a:r>
              <a:rPr lang="ko-KR" altLang="en-US" sz="1100" dirty="0" smtClean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년</a:t>
            </a:r>
            <a:r>
              <a:rPr lang="en-US" altLang="ko-KR" sz="11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30</a:t>
            </a:r>
            <a:r>
              <a:rPr lang="ko-KR" altLang="en-US" sz="11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채 </a:t>
            </a:r>
            <a:r>
              <a:rPr lang="en-US" altLang="ko-KR" sz="11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x 1.1</a:t>
            </a:r>
            <a:r>
              <a:rPr lang="ko-KR" altLang="en-US" sz="11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억</a:t>
            </a:r>
            <a:endParaRPr lang="en-US" altLang="ko-KR" sz="1100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/>
            <a:r>
              <a:rPr lang="en-US" altLang="ko-KR" sz="1800" b="1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33</a:t>
            </a:r>
            <a:r>
              <a:rPr lang="ko-KR" altLang="en-US" sz="1800" b="1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억</a:t>
            </a:r>
            <a:endParaRPr lang="ko-KR" altLang="en-US" sz="1800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474885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직선 화살표 연결선 14">
            <a:extLst>
              <a:ext uri="{FF2B5EF4-FFF2-40B4-BE49-F238E27FC236}">
                <a16:creationId xmlns="" xmlns:a16="http://schemas.microsoft.com/office/drawing/2014/main" id="{FB0E691A-6F21-43E8-93DA-271776078AA7}"/>
              </a:ext>
            </a:extLst>
          </p:cNvPr>
          <p:cNvCxnSpPr>
            <a:cxnSpLocks/>
          </p:cNvCxnSpPr>
          <p:nvPr/>
        </p:nvCxnSpPr>
        <p:spPr>
          <a:xfrm>
            <a:off x="294127" y="2925313"/>
            <a:ext cx="8641941" cy="0"/>
          </a:xfrm>
          <a:prstGeom prst="straightConnector1">
            <a:avLst/>
          </a:prstGeom>
          <a:ln w="9525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E903F8C-8A58-4512-A470-6FBDC953E4D1}"/>
              </a:ext>
            </a:extLst>
          </p:cNvPr>
          <p:cNvSpPr txBox="1"/>
          <p:nvPr/>
        </p:nvSpPr>
        <p:spPr>
          <a:xfrm>
            <a:off x="230016" y="194818"/>
            <a:ext cx="18966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>
                <a:solidFill>
                  <a:schemeClr val="tx1"/>
                </a:solidFill>
                <a:latin typeface="HS봄바람체 2.0" panose="00000503030000020004" pitchFamily="2" charset="-127"/>
                <a:ea typeface="HS봄바람체 2.0" panose="00000503030000020004" pitchFamily="2" charset="-127"/>
              </a:rPr>
              <a:t>5</a:t>
            </a:r>
            <a:r>
              <a:rPr lang="ko-KR" altLang="en-US" sz="2800">
                <a:solidFill>
                  <a:schemeClr val="tx1"/>
                </a:solidFill>
                <a:latin typeface="HS봄바람체 2.0" panose="00000503030000020004" pitchFamily="2" charset="-127"/>
                <a:ea typeface="HS봄바람체 2.0" panose="00000503030000020004" pitchFamily="2" charset="-127"/>
              </a:rPr>
              <a:t>개년 계획</a:t>
            </a:r>
            <a:endParaRPr lang="en-US" altLang="ko-KR" sz="2800">
              <a:solidFill>
                <a:schemeClr val="tx1"/>
              </a:solidFill>
              <a:latin typeface="HS봄바람체 2.0" panose="00000503030000020004" pitchFamily="2" charset="-127"/>
              <a:ea typeface="HS봄바람체 2.0" panose="00000503030000020004" pitchFamily="2" charset="-127"/>
            </a:endParaRPr>
          </a:p>
          <a:p>
            <a:r>
              <a:rPr lang="en-US" altLang="ko-KR" sz="1200">
                <a:solidFill>
                  <a:schemeClr val="tx1"/>
                </a:solidFill>
                <a:latin typeface="HS봄바람체 2.0" panose="00000503030000020004" pitchFamily="2" charset="-127"/>
                <a:ea typeface="HS봄바람체 2.0" panose="00000503030000020004" pitchFamily="2" charset="-127"/>
              </a:rPr>
              <a:t>5 YEAR</a:t>
            </a:r>
            <a:r>
              <a:rPr lang="ko-KR" altLang="en-US" sz="1200">
                <a:solidFill>
                  <a:schemeClr val="tx1"/>
                </a:solidFill>
                <a:latin typeface="HS봄바람체 2.0" panose="00000503030000020004" pitchFamily="2" charset="-127"/>
                <a:ea typeface="HS봄바람체 2.0" panose="00000503030000020004" pitchFamily="2" charset="-127"/>
              </a:rPr>
              <a:t> </a:t>
            </a:r>
            <a:r>
              <a:rPr lang="en-US" altLang="ko-KR" sz="1200">
                <a:solidFill>
                  <a:schemeClr val="tx1"/>
                </a:solidFill>
                <a:latin typeface="HS봄바람체 2.0" panose="00000503030000020004" pitchFamily="2" charset="-127"/>
                <a:ea typeface="HS봄바람체 2.0" panose="00000503030000020004" pitchFamily="2" charset="-127"/>
              </a:rPr>
              <a:t>GOAL</a:t>
            </a:r>
            <a:r>
              <a:rPr lang="ko-KR" altLang="en-US" sz="1200">
                <a:solidFill>
                  <a:schemeClr val="tx1"/>
                </a:solidFill>
                <a:latin typeface="HS봄바람체 2.0" panose="00000503030000020004" pitchFamily="2" charset="-127"/>
                <a:ea typeface="HS봄바람체 2.0" panose="00000503030000020004" pitchFamily="2" charset="-127"/>
              </a:rPr>
              <a:t> </a:t>
            </a:r>
            <a:r>
              <a:rPr lang="en-US" altLang="ko-KR" sz="1200">
                <a:solidFill>
                  <a:schemeClr val="tx1"/>
                </a:solidFill>
                <a:latin typeface="HS봄바람체 2.0" panose="00000503030000020004" pitchFamily="2" charset="-127"/>
                <a:ea typeface="HS봄바람체 2.0" panose="00000503030000020004" pitchFamily="2" charset="-127"/>
              </a:rPr>
              <a:t>PLAN</a:t>
            </a:r>
            <a:endParaRPr lang="ko-KR" altLang="en-US" sz="2800" dirty="0">
              <a:solidFill>
                <a:schemeClr val="tx1"/>
              </a:solidFill>
              <a:latin typeface="HS봄바람체 2.0" panose="00000503030000020004" pitchFamily="2" charset="-127"/>
              <a:ea typeface="HS봄바람체 2.0" panose="00000503030000020004" pitchFamily="2" charset="-127"/>
            </a:endParaRPr>
          </a:p>
        </p:txBody>
      </p:sp>
      <p:cxnSp>
        <p:nvCxnSpPr>
          <p:cNvPr id="99" name="Google Shape;320;p33">
            <a:extLst>
              <a:ext uri="{FF2B5EF4-FFF2-40B4-BE49-F238E27FC236}">
                <a16:creationId xmlns="" xmlns:a16="http://schemas.microsoft.com/office/drawing/2014/main" id="{EBFB92A8-CD8D-45CB-976A-F6608C6251EF}"/>
              </a:ext>
            </a:extLst>
          </p:cNvPr>
          <p:cNvCxnSpPr>
            <a:cxnSpLocks/>
          </p:cNvCxnSpPr>
          <p:nvPr/>
        </p:nvCxnSpPr>
        <p:spPr>
          <a:xfrm>
            <a:off x="230016" y="1029925"/>
            <a:ext cx="8731104" cy="0"/>
          </a:xfrm>
          <a:prstGeom prst="straightConnector1">
            <a:avLst/>
          </a:prstGeom>
          <a:noFill/>
          <a:ln w="19050" cap="flat" cmpd="sng">
            <a:solidFill>
              <a:srgbClr val="3B57C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Google Shape;340;p33">
            <a:extLst>
              <a:ext uri="{FF2B5EF4-FFF2-40B4-BE49-F238E27FC236}">
                <a16:creationId xmlns="" xmlns:a16="http://schemas.microsoft.com/office/drawing/2014/main" id="{2E208CEA-3A1B-40D4-AA70-36D84938F3AC}"/>
              </a:ext>
            </a:extLst>
          </p:cNvPr>
          <p:cNvSpPr/>
          <p:nvPr/>
        </p:nvSpPr>
        <p:spPr>
          <a:xfrm>
            <a:off x="582647" y="2737963"/>
            <a:ext cx="818868" cy="374700"/>
          </a:xfrm>
          <a:prstGeom prst="roundRect">
            <a:avLst>
              <a:gd name="adj" fmla="val 50000"/>
            </a:avLst>
          </a:prstGeom>
          <a:solidFill>
            <a:srgbClr val="FABE0C"/>
          </a:solidFill>
          <a:ln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sz="1600" dirty="0" smtClean="0">
                <a:solidFill>
                  <a:srgbClr val="FFFFFF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2023</a:t>
            </a:r>
            <a:endParaRPr sz="1600" dirty="0">
              <a:solidFill>
                <a:srgbClr val="FFFFFF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5" name="Google Shape;340;p33">
            <a:extLst>
              <a:ext uri="{FF2B5EF4-FFF2-40B4-BE49-F238E27FC236}">
                <a16:creationId xmlns="" xmlns:a16="http://schemas.microsoft.com/office/drawing/2014/main" id="{7D59AD17-2634-41B3-81C3-147D4043F7B3}"/>
              </a:ext>
            </a:extLst>
          </p:cNvPr>
          <p:cNvSpPr/>
          <p:nvPr/>
        </p:nvSpPr>
        <p:spPr>
          <a:xfrm>
            <a:off x="2390314" y="2737963"/>
            <a:ext cx="818868" cy="374700"/>
          </a:xfrm>
          <a:prstGeom prst="roundRect">
            <a:avLst>
              <a:gd name="adj" fmla="val 50000"/>
            </a:avLst>
          </a:prstGeom>
          <a:solidFill>
            <a:srgbClr val="FABE0C"/>
          </a:solidFill>
          <a:ln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sz="1600" dirty="0" smtClean="0">
                <a:solidFill>
                  <a:srgbClr val="FFFFFF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2024</a:t>
            </a:r>
            <a:endParaRPr sz="1600" dirty="0">
              <a:solidFill>
                <a:srgbClr val="FFFFFF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6" name="Google Shape;340;p33">
            <a:extLst>
              <a:ext uri="{FF2B5EF4-FFF2-40B4-BE49-F238E27FC236}">
                <a16:creationId xmlns="" xmlns:a16="http://schemas.microsoft.com/office/drawing/2014/main" id="{CFEF237F-D179-4654-8E75-ACDA1C870888}"/>
              </a:ext>
            </a:extLst>
          </p:cNvPr>
          <p:cNvSpPr/>
          <p:nvPr/>
        </p:nvSpPr>
        <p:spPr>
          <a:xfrm>
            <a:off x="4197982" y="2737963"/>
            <a:ext cx="818868" cy="374700"/>
          </a:xfrm>
          <a:prstGeom prst="roundRect">
            <a:avLst>
              <a:gd name="adj" fmla="val 50000"/>
            </a:avLst>
          </a:prstGeom>
          <a:solidFill>
            <a:srgbClr val="FABE0C"/>
          </a:solidFill>
          <a:ln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sz="1600" dirty="0" smtClean="0">
                <a:solidFill>
                  <a:srgbClr val="FFFFFF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2025</a:t>
            </a:r>
            <a:endParaRPr sz="1600" dirty="0">
              <a:solidFill>
                <a:srgbClr val="FFFFFF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7" name="Google Shape;340;p33">
            <a:extLst>
              <a:ext uri="{FF2B5EF4-FFF2-40B4-BE49-F238E27FC236}">
                <a16:creationId xmlns="" xmlns:a16="http://schemas.microsoft.com/office/drawing/2014/main" id="{E6B07D69-F2A4-4519-8EE8-2C2F02ED1F32}"/>
              </a:ext>
            </a:extLst>
          </p:cNvPr>
          <p:cNvSpPr/>
          <p:nvPr/>
        </p:nvSpPr>
        <p:spPr>
          <a:xfrm>
            <a:off x="6005649" y="2737963"/>
            <a:ext cx="818868" cy="374700"/>
          </a:xfrm>
          <a:prstGeom prst="roundRect">
            <a:avLst>
              <a:gd name="adj" fmla="val 50000"/>
            </a:avLst>
          </a:prstGeom>
          <a:solidFill>
            <a:srgbClr val="FABE0C"/>
          </a:solidFill>
          <a:ln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sz="1600" dirty="0" smtClean="0">
                <a:solidFill>
                  <a:srgbClr val="FFFFFF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2026</a:t>
            </a:r>
            <a:endParaRPr sz="1600" dirty="0">
              <a:solidFill>
                <a:srgbClr val="FFFFFF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7" name="Google Shape;340;p33">
            <a:extLst>
              <a:ext uri="{FF2B5EF4-FFF2-40B4-BE49-F238E27FC236}">
                <a16:creationId xmlns="" xmlns:a16="http://schemas.microsoft.com/office/drawing/2014/main" id="{C66E21FF-BF00-44C1-BDBD-0150971414C9}"/>
              </a:ext>
            </a:extLst>
          </p:cNvPr>
          <p:cNvSpPr/>
          <p:nvPr/>
        </p:nvSpPr>
        <p:spPr>
          <a:xfrm>
            <a:off x="7813317" y="2737963"/>
            <a:ext cx="818868" cy="374700"/>
          </a:xfrm>
          <a:prstGeom prst="roundRect">
            <a:avLst>
              <a:gd name="adj" fmla="val 50000"/>
            </a:avLst>
          </a:prstGeom>
          <a:solidFill>
            <a:srgbClr val="FABE0C"/>
          </a:solidFill>
          <a:ln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sz="1600" dirty="0" smtClean="0">
                <a:solidFill>
                  <a:srgbClr val="FFFFFF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2027</a:t>
            </a:r>
            <a:endParaRPr sz="1600" dirty="0">
              <a:solidFill>
                <a:srgbClr val="FFFFFF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41D30015-D1A7-40F2-B4BF-10DAE9E33AF8}"/>
              </a:ext>
            </a:extLst>
          </p:cNvPr>
          <p:cNvSpPr txBox="1"/>
          <p:nvPr/>
        </p:nvSpPr>
        <p:spPr>
          <a:xfrm>
            <a:off x="187355" y="3275655"/>
            <a:ext cx="177484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sz="1200" b="1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투자 기초 다지기 </a:t>
            </a:r>
            <a:endParaRPr lang="en-US" altLang="ko-KR" sz="1200" b="1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열반 기초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실전준비반</a:t>
            </a:r>
            <a:endParaRPr lang="en-US" altLang="ko-KR" sz="1200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sz="1200" dirty="0" err="1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종잣돈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  모으기</a:t>
            </a:r>
            <a:endParaRPr lang="en-US" altLang="ko-KR" sz="1200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 (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최소 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4500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만원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)</a:t>
            </a:r>
          </a:p>
          <a:p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앞마당 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5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개 만들기 </a:t>
            </a:r>
            <a:endParaRPr lang="en-US" altLang="ko-KR" sz="1200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투자 동료 만들기 </a:t>
            </a:r>
            <a:endParaRPr lang="en-US" altLang="ko-KR" sz="1200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878DEE6C-5C0A-4D65-9378-5115340AA757}"/>
              </a:ext>
            </a:extLst>
          </p:cNvPr>
          <p:cNvSpPr txBox="1"/>
          <p:nvPr/>
        </p:nvSpPr>
        <p:spPr>
          <a:xfrm>
            <a:off x="1963625" y="1480930"/>
            <a:ext cx="16033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열반 중급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, </a:t>
            </a:r>
            <a:r>
              <a:rPr lang="ko-KR" altLang="en-US" sz="1200" dirty="0" err="1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실전반</a:t>
            </a:r>
            <a:endParaRPr lang="en-US" altLang="ko-KR" sz="1200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sz="1200" dirty="0" err="1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종잣돈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 모으기 </a:t>
            </a:r>
            <a:endParaRPr lang="en-US" altLang="ko-KR" sz="1200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  (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최소 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4500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만원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)</a:t>
            </a:r>
            <a:endParaRPr lang="en-US" altLang="ko-KR" sz="1200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-1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호기 </a:t>
            </a:r>
            <a:r>
              <a:rPr lang="ko-KR" altLang="en-US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투자하기</a:t>
            </a:r>
            <a:endParaRPr lang="en-US" altLang="ko-KR" sz="1200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앞마당 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10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개 </a:t>
            </a:r>
            <a:r>
              <a:rPr lang="ko-KR" altLang="en-US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만들기</a:t>
            </a:r>
            <a:endParaRPr lang="en-US" altLang="ko-KR" sz="1200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연간독서 </a:t>
            </a:r>
            <a:r>
              <a:rPr lang="en-US" altLang="ko-KR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50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권 이상</a:t>
            </a:r>
            <a:endParaRPr lang="en-US" altLang="ko-KR" sz="1200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="" xmlns:a16="http://schemas.microsoft.com/office/drawing/2014/main" id="{C8E5A269-A378-4790-9E4C-4593777E56F4}"/>
              </a:ext>
            </a:extLst>
          </p:cNvPr>
          <p:cNvSpPr txBox="1"/>
          <p:nvPr/>
        </p:nvSpPr>
        <p:spPr>
          <a:xfrm>
            <a:off x="3778178" y="3271059"/>
            <a:ext cx="167385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지방투자반</a:t>
            </a:r>
            <a:r>
              <a:rPr lang="en-US" altLang="ko-KR" sz="1200" b="1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,</a:t>
            </a:r>
            <a:r>
              <a:rPr lang="ko-KR" altLang="en-US" sz="1200" b="1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투자공부</a:t>
            </a:r>
            <a:endParaRPr lang="en-US" altLang="ko-KR" sz="1200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-2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호기 투자하기</a:t>
            </a:r>
            <a:endParaRPr lang="en-US" altLang="ko-KR" sz="1200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pPr algn="ctr"/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앞마당 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15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개 만들기 </a:t>
            </a:r>
            <a:endParaRPr lang="en-US" altLang="ko-KR" sz="1200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sz="1200" dirty="0" err="1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종잣돈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 모으기</a:t>
            </a:r>
            <a:endParaRPr lang="en-US" altLang="ko-KR" sz="1200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최소 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4500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만원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)</a:t>
            </a:r>
            <a:endParaRPr lang="en-US" altLang="ko-KR" sz="900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="" xmlns:a16="http://schemas.microsoft.com/office/drawing/2014/main" id="{6A3C563A-B494-47CE-A884-A74AAC234B5F}"/>
              </a:ext>
            </a:extLst>
          </p:cNvPr>
          <p:cNvSpPr txBox="1"/>
          <p:nvPr/>
        </p:nvSpPr>
        <p:spPr>
          <a:xfrm>
            <a:off x="5612324" y="1351722"/>
            <a:ext cx="16033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sz="1200" dirty="0" err="1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실전반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 </a:t>
            </a:r>
            <a:endParaRPr lang="en-US" altLang="ko-KR" sz="1200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sz="1200" dirty="0" err="1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종잣돈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 모으기</a:t>
            </a:r>
            <a:endParaRPr lang="en-US" altLang="ko-KR" sz="1200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 (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최소 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4500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만원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)</a:t>
            </a:r>
          </a:p>
          <a:p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-3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호기 </a:t>
            </a:r>
            <a:r>
              <a:rPr lang="ko-KR" altLang="en-US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투자하기</a:t>
            </a:r>
            <a:endParaRPr lang="en-US" altLang="ko-KR" sz="1200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주말은 </a:t>
            </a:r>
            <a:r>
              <a:rPr lang="ko-KR" altLang="en-US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무조건 임장</a:t>
            </a:r>
            <a:endParaRPr lang="en-US" altLang="ko-KR" sz="1200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앞마당 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20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개 </a:t>
            </a:r>
            <a:r>
              <a:rPr lang="ko-KR" altLang="en-US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만들기</a:t>
            </a:r>
            <a:endParaRPr lang="en-US" altLang="ko-KR" sz="1200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="" xmlns:a16="http://schemas.microsoft.com/office/drawing/2014/main" id="{8153C65B-B4FD-4FAB-8DA7-A8EA17599FC0}"/>
              </a:ext>
            </a:extLst>
          </p:cNvPr>
          <p:cNvSpPr txBox="1"/>
          <p:nvPr/>
        </p:nvSpPr>
        <p:spPr>
          <a:xfrm>
            <a:off x="7276290" y="3271060"/>
            <a:ext cx="18406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1200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수도권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,</a:t>
            </a:r>
            <a:r>
              <a:rPr lang="ko-KR" altLang="en-US" sz="1200" dirty="0" err="1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실전반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 </a:t>
            </a:r>
            <a:endParaRPr lang="en-US" altLang="ko-KR" sz="1200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재무 </a:t>
            </a:r>
            <a:r>
              <a:rPr lang="ko-KR" altLang="en-US" sz="1200" dirty="0" err="1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코칭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 받기</a:t>
            </a:r>
            <a:endParaRPr lang="en-US" altLang="ko-KR" sz="1200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-4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호기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서울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)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 투자하기</a:t>
            </a:r>
            <a:endParaRPr lang="en-US" altLang="ko-KR" sz="1200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sz="1200" dirty="0" err="1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종잣돈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 모으기</a:t>
            </a:r>
            <a:endParaRPr lang="en-US" altLang="ko-KR" sz="1200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 (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최소 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4500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만원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)</a:t>
            </a:r>
            <a:endParaRPr lang="en-US" altLang="ko-KR" sz="1200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355040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E903F8C-8A58-4512-A470-6FBDC953E4D1}"/>
              </a:ext>
            </a:extLst>
          </p:cNvPr>
          <p:cNvSpPr txBox="1"/>
          <p:nvPr/>
        </p:nvSpPr>
        <p:spPr>
          <a:xfrm>
            <a:off x="230016" y="194818"/>
            <a:ext cx="46442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>
                <a:solidFill>
                  <a:schemeClr val="tx1"/>
                </a:solidFill>
                <a:latin typeface="HS봄바람체 2.0" panose="00000503030000020004" pitchFamily="2" charset="-127"/>
                <a:ea typeface="HS봄바람체 2.0" panose="00000503030000020004" pitchFamily="2" charset="-127"/>
              </a:rPr>
              <a:t>2023</a:t>
            </a:r>
            <a:r>
              <a:rPr lang="ko-KR" altLang="en-US" sz="2800" dirty="0" smtClean="0">
                <a:solidFill>
                  <a:schemeClr val="tx1"/>
                </a:solidFill>
                <a:latin typeface="HS봄바람체 2.0" panose="00000503030000020004" pitchFamily="2" charset="-127"/>
                <a:ea typeface="HS봄바람체 2.0" panose="00000503030000020004" pitchFamily="2" charset="-127"/>
              </a:rPr>
              <a:t>년 </a:t>
            </a:r>
            <a:r>
              <a:rPr lang="ko-KR" altLang="en-US" sz="2800" dirty="0">
                <a:solidFill>
                  <a:schemeClr val="tx1"/>
                </a:solidFill>
                <a:latin typeface="HS봄바람체 2.0" panose="00000503030000020004" pitchFamily="2" charset="-127"/>
                <a:ea typeface="HS봄바람체 2.0" panose="00000503030000020004" pitchFamily="2" charset="-127"/>
              </a:rPr>
              <a:t>월별 계획 </a:t>
            </a:r>
            <a:r>
              <a:rPr lang="en-US" altLang="ko-KR" sz="2800" dirty="0">
                <a:solidFill>
                  <a:schemeClr val="tx1"/>
                </a:solidFill>
                <a:latin typeface="HS봄바람체 2.0" panose="00000503030000020004" pitchFamily="2" charset="-127"/>
                <a:ea typeface="HS봄바람체 2.0" panose="00000503030000020004" pitchFamily="2" charset="-127"/>
              </a:rPr>
              <a:t>(</a:t>
            </a:r>
            <a:r>
              <a:rPr lang="ko-KR" altLang="en-US" sz="2800" dirty="0">
                <a:solidFill>
                  <a:schemeClr val="tx1"/>
                </a:solidFill>
                <a:latin typeface="HS봄바람체 2.0" panose="00000503030000020004" pitchFamily="2" charset="-127"/>
                <a:ea typeface="HS봄바람체 2.0" panose="00000503030000020004" pitchFamily="2" charset="-127"/>
              </a:rPr>
              <a:t>실적점검</a:t>
            </a:r>
            <a:r>
              <a:rPr lang="en-US" altLang="ko-KR" sz="2800" dirty="0">
                <a:solidFill>
                  <a:schemeClr val="tx1"/>
                </a:solidFill>
                <a:latin typeface="HS봄바람체 2.0" panose="00000503030000020004" pitchFamily="2" charset="-127"/>
                <a:ea typeface="HS봄바람체 2.0" panose="00000503030000020004" pitchFamily="2" charset="-127"/>
              </a:rPr>
              <a:t>)</a:t>
            </a:r>
            <a:endParaRPr lang="ko-KR" altLang="en-US" sz="2800" dirty="0">
              <a:solidFill>
                <a:schemeClr val="tx1"/>
              </a:solidFill>
              <a:latin typeface="HS봄바람체 2.0" panose="00000503030000020004" pitchFamily="2" charset="-127"/>
              <a:ea typeface="HS봄바람체 2.0" panose="00000503030000020004" pitchFamily="2" charset="-127"/>
            </a:endParaRPr>
          </a:p>
          <a:p>
            <a:r>
              <a:rPr lang="en-US" altLang="ko-KR" sz="1200" dirty="0">
                <a:solidFill>
                  <a:schemeClr val="tx1"/>
                </a:solidFill>
                <a:latin typeface="HS봄바람체 2.0" panose="00000503030000020004" pitchFamily="2" charset="-127"/>
                <a:ea typeface="HS봄바람체 2.0" panose="00000503030000020004" pitchFamily="2" charset="-127"/>
              </a:rPr>
              <a:t>SHORT-TERM</a:t>
            </a:r>
            <a:r>
              <a:rPr lang="ko-KR" altLang="en-US" sz="1200" dirty="0">
                <a:solidFill>
                  <a:schemeClr val="tx1"/>
                </a:solidFill>
                <a:latin typeface="HS봄바람체 2.0" panose="00000503030000020004" pitchFamily="2" charset="-127"/>
                <a:ea typeface="HS봄바람체 2.0" panose="00000503030000020004" pitchFamily="2" charset="-127"/>
              </a:rPr>
              <a:t> </a:t>
            </a:r>
            <a:r>
              <a:rPr lang="en-US" altLang="ko-KR" sz="1200" dirty="0">
                <a:solidFill>
                  <a:schemeClr val="tx1"/>
                </a:solidFill>
                <a:latin typeface="HS봄바람체 2.0" panose="00000503030000020004" pitchFamily="2" charset="-127"/>
                <a:ea typeface="HS봄바람체 2.0" panose="00000503030000020004" pitchFamily="2" charset="-127"/>
              </a:rPr>
              <a:t>GOALS</a:t>
            </a:r>
            <a:endParaRPr lang="ko-KR" altLang="en-US" sz="2800" dirty="0">
              <a:solidFill>
                <a:schemeClr val="tx1"/>
              </a:solidFill>
              <a:latin typeface="HS봄바람체 2.0" panose="00000503030000020004" pitchFamily="2" charset="-127"/>
              <a:ea typeface="HS봄바람체 2.0" panose="00000503030000020004" pitchFamily="2" charset="-127"/>
            </a:endParaRPr>
          </a:p>
        </p:txBody>
      </p:sp>
      <p:cxnSp>
        <p:nvCxnSpPr>
          <p:cNvPr id="99" name="Google Shape;320;p33">
            <a:extLst>
              <a:ext uri="{FF2B5EF4-FFF2-40B4-BE49-F238E27FC236}">
                <a16:creationId xmlns="" xmlns:a16="http://schemas.microsoft.com/office/drawing/2014/main" id="{EBFB92A8-CD8D-45CB-976A-F6608C6251EF}"/>
              </a:ext>
            </a:extLst>
          </p:cNvPr>
          <p:cNvCxnSpPr>
            <a:cxnSpLocks/>
          </p:cNvCxnSpPr>
          <p:nvPr/>
        </p:nvCxnSpPr>
        <p:spPr>
          <a:xfrm>
            <a:off x="230016" y="1029925"/>
            <a:ext cx="8731104" cy="0"/>
          </a:xfrm>
          <a:prstGeom prst="straightConnector1">
            <a:avLst/>
          </a:prstGeom>
          <a:noFill/>
          <a:ln w="19050" cap="flat" cmpd="sng">
            <a:solidFill>
              <a:srgbClr val="3B57CF"/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4" name="Google Shape;691;p42">
            <a:extLst>
              <a:ext uri="{FF2B5EF4-FFF2-40B4-BE49-F238E27FC236}">
                <a16:creationId xmlns="" xmlns:a16="http://schemas.microsoft.com/office/drawing/2014/main" id="{DFFDE505-5CBC-4257-B050-22B6A14BC5B5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3927708267"/>
              </p:ext>
            </p:extLst>
          </p:nvPr>
        </p:nvGraphicFramePr>
        <p:xfrm>
          <a:off x="538263" y="1403282"/>
          <a:ext cx="8067473" cy="3191256"/>
        </p:xfrm>
        <a:graphic>
          <a:graphicData uri="http://schemas.openxmlformats.org/drawingml/2006/table">
            <a:tbl>
              <a:tblPr>
                <a:noFill/>
                <a:tableStyleId>{8496E853-6848-4272-B42E-E40A1F3BEBE6}</a:tableStyleId>
              </a:tblPr>
              <a:tblGrid>
                <a:gridCol w="80674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941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15002"/>
                <a:gridCol w="1232452"/>
                <a:gridCol w="1162879"/>
                <a:gridCol w="1446085">
                  <a:extLst>
                    <a:ext uri="{9D8B030D-6E8A-4147-A177-3AD203B41FA5}">
                      <a16:colId xmlns="" xmlns:a16="http://schemas.microsoft.com/office/drawing/2014/main" val="2020722841"/>
                    </a:ext>
                  </a:extLst>
                </a:gridCol>
                <a:gridCol w="1404894">
                  <a:extLst>
                    <a:ext uri="{9D8B030D-6E8A-4147-A177-3AD203B41FA5}">
                      <a16:colId xmlns="" xmlns:a16="http://schemas.microsoft.com/office/drawing/2014/main" val="2560562046"/>
                    </a:ext>
                  </a:extLst>
                </a:gridCol>
              </a:tblGrid>
              <a:tr h="368246">
                <a:tc rowSpan="2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87022" marR="87022" marT="43511" marB="43511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87007" marR="87007" marT="87007" marB="87007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400" b="0" dirty="0">
                          <a:solidFill>
                            <a:schemeClr val="tx2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Nunito Sans"/>
                          <a:sym typeface="Nunito Sans"/>
                        </a:rPr>
                        <a:t>3Q</a:t>
                      </a:r>
                      <a:endParaRPr sz="1400" b="0" dirty="0">
                        <a:solidFill>
                          <a:schemeClr val="tx2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Nunito Sans"/>
                        <a:sym typeface="Nunito Sans"/>
                      </a:endParaRPr>
                    </a:p>
                  </a:txBody>
                  <a:tcPr marL="87007" marR="87007" marT="87007" marB="87007"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400" b="0" dirty="0">
                          <a:solidFill>
                            <a:schemeClr val="tx2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Nunito Sans"/>
                          <a:sym typeface="Nunito Sans"/>
                        </a:rPr>
                        <a:t>4Q</a:t>
                      </a:r>
                      <a:endParaRPr sz="1400" b="0" dirty="0">
                        <a:solidFill>
                          <a:schemeClr val="tx2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Nunito Sans"/>
                        <a:sym typeface="Nunito Sans"/>
                      </a:endParaRPr>
                    </a:p>
                  </a:txBody>
                  <a:tcPr marL="87007" marR="87007" marT="87007" marB="87007"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400" b="0" dirty="0">
                        <a:solidFill>
                          <a:srgbClr val="3B57C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Nunito Sans"/>
                        <a:sym typeface="Nunito Sans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rgbClr val="3B57C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rgbClr val="3B57C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rgbClr val="3B57C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rgbClr val="3B57C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BE0C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ko-KR" altLang="en-US" sz="1400" b="0">
                          <a:solidFill>
                            <a:schemeClr val="tx2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Nunito Sans"/>
                          <a:sym typeface="Nunito Sans"/>
                        </a:rPr>
                        <a:t>실적 점검</a:t>
                      </a:r>
                      <a:endParaRPr sz="1400" b="0" dirty="0">
                        <a:solidFill>
                          <a:schemeClr val="tx2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Nunito Sans"/>
                        <a:sym typeface="Nunito Sans"/>
                      </a:endParaRPr>
                    </a:p>
                  </a:txBody>
                  <a:tcPr marL="87007" marR="87007" marT="87007" marB="87007"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6824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87007" marR="87007" marT="87007" marB="87007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E0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400" b="0" dirty="0">
                          <a:solidFill>
                            <a:srgbClr val="3B57C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Nunito Sans"/>
                          <a:sym typeface="Nunito Sans"/>
                        </a:rPr>
                        <a:t>9</a:t>
                      </a:r>
                      <a:r>
                        <a:rPr lang="ko-KR" altLang="en-US" sz="1400" b="0" dirty="0">
                          <a:solidFill>
                            <a:srgbClr val="3B57C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Nunito Sans"/>
                          <a:sym typeface="Nunito Sans"/>
                        </a:rPr>
                        <a:t>월</a:t>
                      </a:r>
                      <a:endParaRPr sz="1400" b="0" dirty="0">
                        <a:solidFill>
                          <a:srgbClr val="3B57C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Nunito Sans"/>
                        <a:sym typeface="Nunito Sans"/>
                      </a:endParaRPr>
                    </a:p>
                  </a:txBody>
                  <a:tcPr marL="87007" marR="87007" marT="87007" marB="87007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E0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400" b="0" dirty="0">
                          <a:solidFill>
                            <a:srgbClr val="3B57C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Nunito Sans"/>
                          <a:sym typeface="Nunito Sans"/>
                        </a:rPr>
                        <a:t>10</a:t>
                      </a:r>
                      <a:r>
                        <a:rPr lang="ko-KR" altLang="en-US" sz="1400" b="0" dirty="0">
                          <a:solidFill>
                            <a:srgbClr val="3B57C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Nunito Sans"/>
                          <a:sym typeface="Nunito Sans"/>
                        </a:rPr>
                        <a:t>월</a:t>
                      </a:r>
                      <a:endParaRPr sz="1400" b="0" dirty="0">
                        <a:solidFill>
                          <a:srgbClr val="3B57C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Nunito Sans"/>
                        <a:sym typeface="Nunito Sans"/>
                      </a:endParaRPr>
                    </a:p>
                  </a:txBody>
                  <a:tcPr marL="87007" marR="87007" marT="87007" marB="87007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E0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400" b="0" dirty="0">
                          <a:solidFill>
                            <a:srgbClr val="3B57C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Nunito Sans"/>
                          <a:sym typeface="Nunito Sans"/>
                        </a:rPr>
                        <a:t>11</a:t>
                      </a:r>
                      <a:r>
                        <a:rPr lang="ko-KR" altLang="en-US" sz="1400" b="0" dirty="0">
                          <a:solidFill>
                            <a:srgbClr val="3B57C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Nunito Sans"/>
                          <a:sym typeface="Nunito Sans"/>
                        </a:rPr>
                        <a:t>월</a:t>
                      </a:r>
                      <a:endParaRPr sz="1400" b="0" dirty="0">
                        <a:solidFill>
                          <a:srgbClr val="3B57C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Nunito Sans"/>
                        <a:sym typeface="Nunito Sans"/>
                      </a:endParaRPr>
                    </a:p>
                  </a:txBody>
                  <a:tcPr marL="87007" marR="87007" marT="87007" marB="87007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E0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400" b="0" dirty="0">
                          <a:solidFill>
                            <a:srgbClr val="3B57C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Nunito Sans"/>
                          <a:sym typeface="Nunito Sans"/>
                        </a:rPr>
                        <a:t>12</a:t>
                      </a:r>
                      <a:r>
                        <a:rPr lang="ko-KR" altLang="en-US" sz="1400" b="0" dirty="0">
                          <a:solidFill>
                            <a:srgbClr val="3B57C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Nunito Sans"/>
                          <a:sym typeface="Nunito Sans"/>
                        </a:rPr>
                        <a:t>월</a:t>
                      </a:r>
                      <a:endParaRPr sz="1400" b="0" dirty="0">
                        <a:solidFill>
                          <a:srgbClr val="3B57C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Nunito Sans"/>
                        <a:sym typeface="Nunito Sans"/>
                      </a:endParaRPr>
                    </a:p>
                  </a:txBody>
                  <a:tcPr marL="87007" marR="87007" marT="87007" marB="87007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E0C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400" b="0" dirty="0">
                        <a:solidFill>
                          <a:srgbClr val="3B57C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Nunito Sans"/>
                        <a:sym typeface="Nunito Sans"/>
                      </a:endParaRPr>
                    </a:p>
                  </a:txBody>
                  <a:tcPr marL="87007" marR="87007" marT="87007" marB="87007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E0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2057550"/>
                  </a:ext>
                </a:extLst>
              </a:tr>
              <a:tr h="604127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-KR" altLang="en-US" sz="1400" b="0" dirty="0">
                          <a:solidFill>
                            <a:srgbClr val="3B57C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Nunito Sans"/>
                          <a:sym typeface="Nunito Sans"/>
                        </a:rPr>
                        <a:t>독서</a:t>
                      </a:r>
                      <a:endParaRPr sz="1400" b="0" dirty="0">
                        <a:solidFill>
                          <a:srgbClr val="3B57C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Nunito Sans"/>
                        <a:sym typeface="Nunito Sans"/>
                      </a:endParaRPr>
                    </a:p>
                  </a:txBody>
                  <a:tcPr marL="87007" marR="87007" marT="87007" marB="87007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-KR" altLang="en-US" sz="1200" b="0" dirty="0">
                          <a:solidFill>
                            <a:schemeClr val="bg2"/>
                          </a:solidFill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  <a:sym typeface="Nunito Sans SemiBold"/>
                        </a:rPr>
                        <a:t>독서 및 후기작성 </a:t>
                      </a:r>
                      <a:r>
                        <a:rPr lang="en-US" altLang="ko-KR" sz="1200" b="0" dirty="0" smtClean="0">
                          <a:solidFill>
                            <a:schemeClr val="bg2"/>
                          </a:solidFill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  <a:sym typeface="Nunito Sans SemiBold"/>
                        </a:rPr>
                        <a:t>12</a:t>
                      </a:r>
                      <a:r>
                        <a:rPr lang="ko-KR" altLang="en-US" sz="1200" b="0" dirty="0" smtClean="0">
                          <a:solidFill>
                            <a:schemeClr val="bg2"/>
                          </a:solidFill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  <a:sym typeface="Nunito Sans SemiBold"/>
                        </a:rPr>
                        <a:t>권</a:t>
                      </a:r>
                      <a:endParaRPr sz="1200" b="0" dirty="0">
                        <a:solidFill>
                          <a:schemeClr val="bg2"/>
                        </a:solidFill>
                        <a:latin typeface="나눔스퀘어 Light" panose="020B0600000101010101" pitchFamily="50" charset="-127"/>
                        <a:ea typeface="나눔스퀘어 Light" panose="020B0600000101010101" pitchFamily="50" charset="-127"/>
                        <a:sym typeface="Nunito Sans SemiBold"/>
                      </a:endParaRPr>
                    </a:p>
                  </a:txBody>
                  <a:tcPr marL="87007" marR="87007" marT="87007" marB="87007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dirty="0">
                          <a:solidFill>
                            <a:schemeClr val="bg2"/>
                          </a:solidFill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  <a:cs typeface="Nunito Sans SemiBold"/>
                          <a:sym typeface="Nunito Sans SemiBold"/>
                        </a:rPr>
                        <a:t>1</a:t>
                      </a:r>
                      <a:r>
                        <a:rPr lang="ko-KR" altLang="en-US" sz="1200" b="0" dirty="0">
                          <a:solidFill>
                            <a:schemeClr val="bg2"/>
                          </a:solidFill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  <a:cs typeface="Nunito Sans SemiBold"/>
                          <a:sym typeface="Nunito Sans SemiBold"/>
                        </a:rPr>
                        <a:t>호기 목표</a:t>
                      </a:r>
                      <a:endParaRPr sz="1200" b="0" dirty="0">
                        <a:solidFill>
                          <a:schemeClr val="bg2"/>
                        </a:solidFill>
                        <a:latin typeface="나눔스퀘어 Light" panose="020B0600000101010101" pitchFamily="50" charset="-127"/>
                        <a:ea typeface="나눔스퀘어 Light" panose="020B0600000101010101" pitchFamily="50" charset="-127"/>
                        <a:cs typeface="Nunito Sans SemiBold"/>
                        <a:sym typeface="Nunito Sans SemiBold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rgbClr val="3B57C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rgbClr val="3B57C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rgbClr val="3B57C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rgbClr val="3B57C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200" b="0" dirty="0" smtClean="0">
                          <a:solidFill>
                            <a:schemeClr val="bg2"/>
                          </a:solidFill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  <a:sym typeface="Nunito Sans SemiBold"/>
                        </a:rPr>
                        <a:t>12</a:t>
                      </a:r>
                      <a:r>
                        <a:rPr lang="ko-KR" altLang="en-US" sz="1200" b="0" dirty="0" smtClean="0">
                          <a:solidFill>
                            <a:schemeClr val="bg2"/>
                          </a:solidFill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  <a:sym typeface="Nunito Sans SemiBold"/>
                        </a:rPr>
                        <a:t>권</a:t>
                      </a:r>
                      <a:r>
                        <a:rPr lang="en-US" altLang="ko-KR" sz="1200" b="0" dirty="0">
                          <a:solidFill>
                            <a:schemeClr val="bg2"/>
                          </a:solidFill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  <a:sym typeface="Nunito Sans SemiBold"/>
                        </a:rPr>
                        <a:t>/24</a:t>
                      </a:r>
                      <a:r>
                        <a:rPr lang="ko-KR" altLang="en-US" sz="1200" b="0" dirty="0">
                          <a:solidFill>
                            <a:schemeClr val="bg2"/>
                          </a:solidFill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  <a:sym typeface="Nunito Sans SemiBold"/>
                        </a:rPr>
                        <a:t>권</a:t>
                      </a:r>
                      <a:endParaRPr sz="1200" b="0" dirty="0">
                        <a:solidFill>
                          <a:schemeClr val="bg2"/>
                        </a:solidFill>
                        <a:latin typeface="나눔스퀘어 Light" panose="020B0600000101010101" pitchFamily="50" charset="-127"/>
                        <a:ea typeface="나눔스퀘어 Light" panose="020B0600000101010101" pitchFamily="50" charset="-127"/>
                        <a:sym typeface="Nunito Sans SemiBold"/>
                      </a:endParaRPr>
                    </a:p>
                  </a:txBody>
                  <a:tcPr marL="87007" marR="87007" marT="87007" marB="87007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04127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-KR" altLang="en-US" sz="1400" b="0" dirty="0">
                          <a:solidFill>
                            <a:srgbClr val="3B57C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Nunito Sans"/>
                          <a:sym typeface="Nunito Sans"/>
                        </a:rPr>
                        <a:t>강의</a:t>
                      </a:r>
                      <a:endParaRPr sz="1400" b="0" dirty="0">
                        <a:solidFill>
                          <a:srgbClr val="3B57C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Nunito Sans"/>
                        <a:sym typeface="Nunito Sans"/>
                      </a:endParaRPr>
                    </a:p>
                  </a:txBody>
                  <a:tcPr marL="87007" marR="87007" marT="87007" marB="87007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-KR" altLang="en-US" sz="1200" b="0" dirty="0" smtClean="0">
                          <a:solidFill>
                            <a:schemeClr val="bg2"/>
                          </a:solidFill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  <a:cs typeface="Nunito Sans SemiBold"/>
                          <a:sym typeface="Nunito Sans SemiBold"/>
                        </a:rPr>
                        <a:t>열반 기초</a:t>
                      </a:r>
                      <a:endParaRPr lang="ko-KR" altLang="en-US" sz="1200" b="0" dirty="0">
                        <a:solidFill>
                          <a:schemeClr val="bg2"/>
                        </a:solidFill>
                        <a:latin typeface="나눔스퀘어 Light" panose="020B0600000101010101" pitchFamily="50" charset="-127"/>
                        <a:ea typeface="나눔스퀘어 Light" panose="020B0600000101010101" pitchFamily="50" charset="-127"/>
                        <a:cs typeface="Nunito Sans SemiBold"/>
                        <a:sym typeface="Nunito Sans SemiBold"/>
                      </a:endParaRPr>
                    </a:p>
                  </a:txBody>
                  <a:tcPr marL="87007" marR="87007" marT="87007" marB="87007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-KR" altLang="en-US" sz="1200" b="0" dirty="0" err="1">
                          <a:solidFill>
                            <a:schemeClr val="bg2"/>
                          </a:solidFill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  <a:cs typeface="Nunito Sans SemiBold"/>
                          <a:sym typeface="Nunito Sans SemiBold"/>
                        </a:rPr>
                        <a:t>지투</a:t>
                      </a:r>
                      <a:r>
                        <a:rPr lang="en-US" altLang="ko-KR" sz="1200" b="0" dirty="0">
                          <a:solidFill>
                            <a:schemeClr val="bg2"/>
                          </a:solidFill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  <a:cs typeface="Nunito Sans SemiBold"/>
                          <a:sym typeface="Nunito Sans SemiBold"/>
                        </a:rPr>
                        <a:t>, </a:t>
                      </a:r>
                      <a:r>
                        <a:rPr lang="ko-KR" altLang="en-US" sz="1200" b="0" dirty="0">
                          <a:solidFill>
                            <a:schemeClr val="bg2"/>
                          </a:solidFill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  <a:cs typeface="Nunito Sans SemiBold"/>
                          <a:sym typeface="Nunito Sans SemiBold"/>
                        </a:rPr>
                        <a:t>중급</a:t>
                      </a:r>
                      <a:r>
                        <a:rPr lang="en-US" altLang="ko-KR" sz="1200" b="0" dirty="0">
                          <a:solidFill>
                            <a:schemeClr val="bg2"/>
                          </a:solidFill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  <a:cs typeface="Nunito Sans SemiBold"/>
                          <a:sym typeface="Nunito Sans SemiBold"/>
                        </a:rPr>
                        <a:t>, </a:t>
                      </a:r>
                      <a:r>
                        <a:rPr lang="ko-KR" altLang="en-US" sz="1200" b="0" dirty="0" err="1">
                          <a:solidFill>
                            <a:schemeClr val="bg2"/>
                          </a:solidFill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  <a:cs typeface="Nunito Sans SemiBold"/>
                          <a:sym typeface="Nunito Sans SemiBold"/>
                        </a:rPr>
                        <a:t>실준</a:t>
                      </a:r>
                      <a:r>
                        <a:rPr lang="en-US" altLang="ko-KR" sz="1200" b="0" dirty="0">
                          <a:solidFill>
                            <a:schemeClr val="bg2"/>
                          </a:solidFill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  <a:cs typeface="Nunito Sans SemiBold"/>
                          <a:sym typeface="Nunito Sans SemiBold"/>
                        </a:rPr>
                        <a:t>, </a:t>
                      </a:r>
                      <a:r>
                        <a:rPr lang="ko-KR" altLang="en-US" sz="1200" b="0" dirty="0" err="1" smtClean="0">
                          <a:solidFill>
                            <a:schemeClr val="bg2"/>
                          </a:solidFill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  <a:cs typeface="Nunito Sans SemiBold"/>
                          <a:sym typeface="Nunito Sans SemiBold"/>
                        </a:rPr>
                        <a:t>내집마련중</a:t>
                      </a:r>
                      <a:r>
                        <a:rPr lang="ko-KR" altLang="en-US" sz="1200" b="0" dirty="0" smtClean="0">
                          <a:solidFill>
                            <a:schemeClr val="bg2"/>
                          </a:solidFill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  <a:cs typeface="Nunito Sans SemiBold"/>
                          <a:sym typeface="Nunito Sans SemiBold"/>
                        </a:rPr>
                        <a:t> 수강</a:t>
                      </a:r>
                      <a:endParaRPr sz="1200" b="0" dirty="0">
                        <a:solidFill>
                          <a:schemeClr val="bg2"/>
                        </a:solidFill>
                        <a:latin typeface="나눔스퀘어 Light" panose="020B0600000101010101" pitchFamily="50" charset="-127"/>
                        <a:ea typeface="나눔스퀘어 Light" panose="020B0600000101010101" pitchFamily="50" charset="-127"/>
                        <a:cs typeface="Nunito Sans SemiBold"/>
                        <a:sym typeface="Nunito Sans SemiBold"/>
                      </a:endParaRPr>
                    </a:p>
                  </a:txBody>
                  <a:tcPr marL="87007" marR="87007" marT="87007" marB="87007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0" dirty="0">
                        <a:solidFill>
                          <a:schemeClr val="bg2"/>
                        </a:solidFill>
                        <a:latin typeface="나눔스퀘어 Light" panose="020B0600000101010101" pitchFamily="50" charset="-127"/>
                        <a:ea typeface="나눔스퀘어 Light" panose="020B0600000101010101" pitchFamily="50" charset="-127"/>
                        <a:cs typeface="Nunito Sans SemiBold"/>
                        <a:sym typeface="Nunito Sans SemiBold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rgbClr val="3B57C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rgbClr val="3B57C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rgbClr val="3B57C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rgbClr val="3B57C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-KR" altLang="en-US" sz="1200" b="0" dirty="0" err="1">
                          <a:solidFill>
                            <a:schemeClr val="bg2"/>
                          </a:solidFill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  <a:cs typeface="Nunito Sans SemiBold"/>
                          <a:sym typeface="Nunito Sans SemiBold"/>
                        </a:rPr>
                        <a:t>지투제외</a:t>
                      </a:r>
                      <a:r>
                        <a:rPr lang="ko-KR" altLang="en-US" sz="1200" b="0" dirty="0">
                          <a:solidFill>
                            <a:schemeClr val="bg2"/>
                          </a:solidFill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  <a:cs typeface="Nunito Sans SemiBold"/>
                          <a:sym typeface="Nunito Sans SemiBold"/>
                        </a:rPr>
                        <a:t> </a:t>
                      </a:r>
                      <a:r>
                        <a:rPr lang="en-US" sz="1200" b="0" dirty="0">
                          <a:solidFill>
                            <a:schemeClr val="bg2"/>
                          </a:solidFill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  <a:cs typeface="Nunito Sans SemiBold"/>
                          <a:sym typeface="Nunito Sans SemiBold"/>
                        </a:rPr>
                        <a:t>5</a:t>
                      </a:r>
                      <a:r>
                        <a:rPr lang="ko-KR" altLang="en-US" sz="1200" b="0" dirty="0">
                          <a:solidFill>
                            <a:schemeClr val="bg2"/>
                          </a:solidFill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  <a:cs typeface="Nunito Sans SemiBold"/>
                          <a:sym typeface="Nunito Sans SemiBold"/>
                        </a:rPr>
                        <a:t>개 </a:t>
                      </a:r>
                      <a:r>
                        <a:rPr lang="en-US" altLang="ko-KR" sz="1200" b="0" dirty="0">
                          <a:solidFill>
                            <a:schemeClr val="bg2"/>
                          </a:solidFill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  <a:cs typeface="Nunito Sans SemiBold"/>
                          <a:sym typeface="Nunito Sans SemiBold"/>
                        </a:rPr>
                        <a:t>+ </a:t>
                      </a:r>
                      <a:r>
                        <a:rPr lang="ko-KR" altLang="en-US" sz="1200" b="0" dirty="0">
                          <a:solidFill>
                            <a:schemeClr val="bg2"/>
                          </a:solidFill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  <a:cs typeface="Nunito Sans SemiBold"/>
                          <a:sym typeface="Nunito Sans SemiBold"/>
                        </a:rPr>
                        <a:t>열반 재수강</a:t>
                      </a:r>
                      <a:endParaRPr sz="1200" b="0" dirty="0">
                        <a:solidFill>
                          <a:schemeClr val="bg2"/>
                        </a:solidFill>
                        <a:latin typeface="나눔스퀘어 Light" panose="020B0600000101010101" pitchFamily="50" charset="-127"/>
                        <a:ea typeface="나눔스퀘어 Light" panose="020B0600000101010101" pitchFamily="50" charset="-127"/>
                        <a:cs typeface="Nunito Sans SemiBold"/>
                        <a:sym typeface="Nunito Sans SemiBold"/>
                      </a:endParaRPr>
                    </a:p>
                  </a:txBody>
                  <a:tcPr marL="87007" marR="87007" marT="87007" marB="87007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04127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-KR" altLang="en-US" sz="1400" b="0">
                          <a:solidFill>
                            <a:srgbClr val="3B57C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Nunito Sans"/>
                          <a:sym typeface="Nunito Sans"/>
                        </a:rPr>
                        <a:t>임장</a:t>
                      </a:r>
                      <a:endParaRPr sz="1400" b="0" dirty="0">
                        <a:solidFill>
                          <a:srgbClr val="3B57C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Nunito Sans"/>
                        <a:sym typeface="Nunito Sans"/>
                      </a:endParaRPr>
                    </a:p>
                  </a:txBody>
                  <a:tcPr marL="87007" marR="87007" marT="87007" marB="87007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-KR" altLang="en-US" sz="1200" b="0">
                          <a:solidFill>
                            <a:schemeClr val="bg2"/>
                          </a:solidFill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  <a:sym typeface="Nunito Sans SemiBold"/>
                        </a:rPr>
                        <a:t>앞마당 </a:t>
                      </a:r>
                      <a:r>
                        <a:rPr lang="en-US" altLang="ko-KR" sz="1200" b="0">
                          <a:solidFill>
                            <a:schemeClr val="bg2"/>
                          </a:solidFill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  <a:sym typeface="Nunito Sans SemiBold"/>
                        </a:rPr>
                        <a:t>5</a:t>
                      </a:r>
                      <a:r>
                        <a:rPr lang="ko-KR" altLang="en-US" sz="1200" b="0">
                          <a:solidFill>
                            <a:schemeClr val="bg2"/>
                          </a:solidFill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  <a:sym typeface="Nunito Sans SemiBold"/>
                        </a:rPr>
                        <a:t>개 만들기</a:t>
                      </a:r>
                      <a:endParaRPr sz="1200" b="0" dirty="0">
                        <a:solidFill>
                          <a:schemeClr val="bg2"/>
                        </a:solidFill>
                        <a:latin typeface="나눔스퀘어 Light" panose="020B0600000101010101" pitchFamily="50" charset="-127"/>
                        <a:ea typeface="나눔스퀘어 Light" panose="020B0600000101010101" pitchFamily="50" charset="-127"/>
                        <a:sym typeface="Nunito Sans SemiBold"/>
                      </a:endParaRPr>
                    </a:p>
                  </a:txBody>
                  <a:tcPr marL="87007" marR="87007" marT="87007" marB="87007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0" dirty="0">
                        <a:solidFill>
                          <a:schemeClr val="bg2"/>
                        </a:solidFill>
                        <a:latin typeface="나눔스퀘어 Light" panose="020B0600000101010101" pitchFamily="50" charset="-127"/>
                        <a:ea typeface="나눔스퀘어 Light" panose="020B0600000101010101" pitchFamily="50" charset="-127"/>
                        <a:cs typeface="Nunito Sans SemiBold"/>
                        <a:sym typeface="Nunito Sans SemiBold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rgbClr val="3B57C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rgbClr val="3B57C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rgbClr val="3B57C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rgbClr val="3B57C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200" b="0" dirty="0" smtClean="0">
                          <a:solidFill>
                            <a:schemeClr val="bg2"/>
                          </a:solidFill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  <a:sym typeface="Nunito Sans SemiBold"/>
                        </a:rPr>
                        <a:t>0</a:t>
                      </a:r>
                      <a:r>
                        <a:rPr lang="ko-KR" altLang="en-US" sz="1200" b="0" dirty="0" smtClean="0">
                          <a:solidFill>
                            <a:schemeClr val="bg2"/>
                          </a:solidFill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  <a:sym typeface="Nunito Sans SemiBold"/>
                        </a:rPr>
                        <a:t>개</a:t>
                      </a:r>
                      <a:r>
                        <a:rPr lang="en-US" altLang="ko-KR" sz="1200" b="0" dirty="0">
                          <a:solidFill>
                            <a:schemeClr val="bg2"/>
                          </a:solidFill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  <a:sym typeface="Nunito Sans SemiBold"/>
                        </a:rPr>
                        <a:t>/5</a:t>
                      </a:r>
                      <a:r>
                        <a:rPr lang="ko-KR" altLang="en-US" sz="1200" b="0" dirty="0">
                          <a:solidFill>
                            <a:schemeClr val="bg2"/>
                          </a:solidFill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  <a:sym typeface="Nunito Sans SemiBold"/>
                        </a:rPr>
                        <a:t>개</a:t>
                      </a:r>
                      <a:endParaRPr sz="1200" b="0" dirty="0">
                        <a:solidFill>
                          <a:schemeClr val="bg2"/>
                        </a:solidFill>
                        <a:latin typeface="나눔스퀘어 Light" panose="020B0600000101010101" pitchFamily="50" charset="-127"/>
                        <a:ea typeface="나눔스퀘어 Light" panose="020B0600000101010101" pitchFamily="50" charset="-127"/>
                        <a:sym typeface="Nunito Sans SemiBold"/>
                      </a:endParaRPr>
                    </a:p>
                  </a:txBody>
                  <a:tcPr marL="87007" marR="87007" marT="87007" marB="87007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902729621"/>
                  </a:ext>
                </a:extLst>
              </a:tr>
              <a:tr h="604127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-KR" altLang="en-US" sz="1400" b="0" dirty="0">
                          <a:solidFill>
                            <a:srgbClr val="3B57C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Nunito Sans"/>
                          <a:sym typeface="Nunito Sans"/>
                        </a:rPr>
                        <a:t>투자</a:t>
                      </a:r>
                      <a:endParaRPr sz="1400" b="0" dirty="0">
                        <a:solidFill>
                          <a:srgbClr val="3B57CF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Nunito Sans"/>
                        <a:sym typeface="Nunito Sans"/>
                      </a:endParaRPr>
                    </a:p>
                  </a:txBody>
                  <a:tcPr marL="87007" marR="87007" marT="87007" marB="87007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-KR" altLang="en-US" sz="1200" b="0" dirty="0" smtClean="0">
                          <a:solidFill>
                            <a:schemeClr val="bg2"/>
                          </a:solidFill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  <a:cs typeface="Nunito Sans SemiBold"/>
                          <a:sym typeface="Nunito Sans SemiBold"/>
                        </a:rPr>
                        <a:t>강의</a:t>
                      </a:r>
                      <a:r>
                        <a:rPr lang="en-US" altLang="ko-KR" sz="1200" b="0" dirty="0" smtClean="0">
                          <a:solidFill>
                            <a:schemeClr val="bg2"/>
                          </a:solidFill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  <a:cs typeface="Nunito Sans SemiBold"/>
                          <a:sym typeface="Nunito Sans SemiBold"/>
                        </a:rPr>
                        <a:t>,</a:t>
                      </a:r>
                      <a:r>
                        <a:rPr lang="ko-KR" altLang="en-US" sz="1200" b="0" dirty="0" smtClean="0">
                          <a:solidFill>
                            <a:schemeClr val="bg2"/>
                          </a:solidFill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  <a:cs typeface="Nunito Sans SemiBold"/>
                          <a:sym typeface="Nunito Sans SemiBold"/>
                        </a:rPr>
                        <a:t> 임장 </a:t>
                      </a:r>
                      <a:r>
                        <a:rPr lang="ko-KR" altLang="en-US" sz="1200" b="0" dirty="0">
                          <a:solidFill>
                            <a:schemeClr val="bg2"/>
                          </a:solidFill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  <a:cs typeface="Nunito Sans SemiBold"/>
                          <a:sym typeface="Nunito Sans SemiBold"/>
                        </a:rPr>
                        <a:t>집중</a:t>
                      </a:r>
                      <a:endParaRPr sz="1200" b="0" dirty="0">
                        <a:solidFill>
                          <a:schemeClr val="bg2"/>
                        </a:solidFill>
                        <a:latin typeface="나눔스퀘어 Light" panose="020B0600000101010101" pitchFamily="50" charset="-127"/>
                        <a:ea typeface="나눔스퀘어 Light" panose="020B0600000101010101" pitchFamily="50" charset="-127"/>
                        <a:cs typeface="Nunito Sans SemiBold"/>
                        <a:sym typeface="Nunito Sans SemiBold"/>
                      </a:endParaRPr>
                    </a:p>
                  </a:txBody>
                  <a:tcPr marL="87007" marR="87007" marT="87007" marB="87007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dirty="0">
                          <a:solidFill>
                            <a:schemeClr val="bg2"/>
                          </a:solidFill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  <a:sym typeface="Nunito Sans SemiBold"/>
                        </a:rPr>
                        <a:t>1</a:t>
                      </a:r>
                      <a:r>
                        <a:rPr lang="ko-KR" altLang="en-US" sz="1200" b="0" dirty="0">
                          <a:solidFill>
                            <a:schemeClr val="bg2"/>
                          </a:solidFill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  <a:sym typeface="Nunito Sans SemiBold"/>
                        </a:rPr>
                        <a:t>호기 목표</a:t>
                      </a:r>
                      <a:endParaRPr sz="1200" b="0" dirty="0">
                        <a:solidFill>
                          <a:schemeClr val="bg2"/>
                        </a:solidFill>
                        <a:latin typeface="나눔스퀘어 Light" panose="020B0600000101010101" pitchFamily="50" charset="-127"/>
                        <a:ea typeface="나눔스퀘어 Light" panose="020B0600000101010101" pitchFamily="50" charset="-127"/>
                        <a:sym typeface="Nunito Sans SemiBold"/>
                      </a:endParaRPr>
                    </a:p>
                  </a:txBody>
                  <a:tcPr marL="87007" marR="87007" marT="87007" marB="87007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dirty="0">
                          <a:solidFill>
                            <a:schemeClr val="bg2"/>
                          </a:solidFill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  <a:cs typeface="Nunito Sans SemiBold"/>
                          <a:sym typeface="Nunito Sans SemiBold"/>
                        </a:rPr>
                        <a:t>1</a:t>
                      </a:r>
                      <a:r>
                        <a:rPr lang="ko-KR" altLang="en-US" sz="1200" b="0" dirty="0">
                          <a:solidFill>
                            <a:schemeClr val="bg2"/>
                          </a:solidFill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  <a:cs typeface="Nunito Sans SemiBold"/>
                          <a:sym typeface="Nunito Sans SemiBold"/>
                        </a:rPr>
                        <a:t>호기 목표</a:t>
                      </a:r>
                      <a:endParaRPr sz="1200" b="0" dirty="0">
                        <a:solidFill>
                          <a:schemeClr val="bg2"/>
                        </a:solidFill>
                        <a:latin typeface="나눔스퀘어 Light" panose="020B0600000101010101" pitchFamily="50" charset="-127"/>
                        <a:ea typeface="나눔스퀘어 Light" panose="020B0600000101010101" pitchFamily="50" charset="-127"/>
                        <a:cs typeface="Nunito Sans SemiBold"/>
                        <a:sym typeface="Nunito Sans SemiBold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rgbClr val="3B57C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rgbClr val="3B57C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rgbClr val="3B57C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rgbClr val="3B57C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dirty="0">
                          <a:solidFill>
                            <a:schemeClr val="bg2"/>
                          </a:solidFill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  <a:sym typeface="Nunito Sans SemiBold"/>
                        </a:rPr>
                        <a:t>0</a:t>
                      </a:r>
                      <a:r>
                        <a:rPr lang="ko-KR" altLang="en-US" sz="1200" b="0" dirty="0">
                          <a:solidFill>
                            <a:schemeClr val="bg2"/>
                          </a:solidFill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  <a:sym typeface="Nunito Sans SemiBold"/>
                        </a:rPr>
                        <a:t>호기</a:t>
                      </a:r>
                      <a:r>
                        <a:rPr lang="en-US" altLang="ko-KR" sz="1200" b="0" dirty="0">
                          <a:solidFill>
                            <a:schemeClr val="bg2"/>
                          </a:solidFill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  <a:sym typeface="Nunito Sans SemiBold"/>
                        </a:rPr>
                        <a:t>/1</a:t>
                      </a:r>
                      <a:r>
                        <a:rPr lang="ko-KR" altLang="en-US" sz="1200" b="0" dirty="0">
                          <a:solidFill>
                            <a:schemeClr val="bg2"/>
                          </a:solidFill>
                          <a:latin typeface="나눔스퀘어 Light" panose="020B0600000101010101" pitchFamily="50" charset="-127"/>
                          <a:ea typeface="나눔스퀘어 Light" panose="020B0600000101010101" pitchFamily="50" charset="-127"/>
                          <a:sym typeface="Nunito Sans SemiBold"/>
                        </a:rPr>
                        <a:t>호기</a:t>
                      </a:r>
                      <a:endParaRPr sz="1200" b="0" dirty="0">
                        <a:solidFill>
                          <a:schemeClr val="bg2"/>
                        </a:solidFill>
                        <a:latin typeface="나눔스퀘어 Light" panose="020B0600000101010101" pitchFamily="50" charset="-127"/>
                        <a:ea typeface="나눔스퀘어 Light" panose="020B0600000101010101" pitchFamily="50" charset="-127"/>
                        <a:sym typeface="Nunito Sans SemiBold"/>
                      </a:endParaRPr>
                    </a:p>
                  </a:txBody>
                  <a:tcPr marL="87007" marR="87007" marT="87007" marB="87007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156852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0641565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E903F8C-8A58-4512-A470-6FBDC953E4D1}"/>
              </a:ext>
            </a:extLst>
          </p:cNvPr>
          <p:cNvSpPr txBox="1"/>
          <p:nvPr/>
        </p:nvSpPr>
        <p:spPr>
          <a:xfrm>
            <a:off x="230016" y="194818"/>
            <a:ext cx="28680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>
                <a:solidFill>
                  <a:schemeClr val="tx1"/>
                </a:solidFill>
                <a:latin typeface="HS봄바람체 2.0" panose="00000503030000020004" pitchFamily="2" charset="-127"/>
                <a:ea typeface="HS봄바람체 2.0" panose="00000503030000020004" pitchFamily="2" charset="-127"/>
              </a:rPr>
              <a:t>매일 </a:t>
            </a:r>
            <a:r>
              <a:rPr lang="en-US" altLang="ko-KR" sz="2800" dirty="0">
                <a:solidFill>
                  <a:schemeClr val="tx1"/>
                </a:solidFill>
                <a:latin typeface="HS봄바람체 2.0" panose="00000503030000020004" pitchFamily="2" charset="-127"/>
                <a:ea typeface="HS봄바람체 2.0" panose="00000503030000020004" pitchFamily="2" charset="-127"/>
              </a:rPr>
              <a:t>/ </a:t>
            </a:r>
            <a:r>
              <a:rPr lang="ko-KR" altLang="en-US" sz="2800" dirty="0">
                <a:solidFill>
                  <a:schemeClr val="tx1"/>
                </a:solidFill>
                <a:latin typeface="HS봄바람체 2.0" panose="00000503030000020004" pitchFamily="2" charset="-127"/>
                <a:ea typeface="HS봄바람체 2.0" panose="00000503030000020004" pitchFamily="2" charset="-127"/>
              </a:rPr>
              <a:t>매주 </a:t>
            </a:r>
            <a:r>
              <a:rPr lang="en-US" altLang="ko-KR" sz="2800" dirty="0">
                <a:solidFill>
                  <a:schemeClr val="tx1"/>
                </a:solidFill>
                <a:latin typeface="HS봄바람체 2.0" panose="00000503030000020004" pitchFamily="2" charset="-127"/>
                <a:ea typeface="HS봄바람체 2.0" panose="00000503030000020004" pitchFamily="2" charset="-127"/>
              </a:rPr>
              <a:t>/ </a:t>
            </a:r>
            <a:r>
              <a:rPr lang="ko-KR" altLang="en-US" sz="2800" dirty="0">
                <a:solidFill>
                  <a:schemeClr val="tx1"/>
                </a:solidFill>
                <a:latin typeface="HS봄바람체 2.0" panose="00000503030000020004" pitchFamily="2" charset="-127"/>
                <a:ea typeface="HS봄바람체 2.0" panose="00000503030000020004" pitchFamily="2" charset="-127"/>
              </a:rPr>
              <a:t>매달</a:t>
            </a:r>
            <a:endParaRPr lang="en-US" altLang="ko-KR" sz="2800" dirty="0">
              <a:solidFill>
                <a:schemeClr val="tx1"/>
              </a:solidFill>
              <a:latin typeface="HS봄바람체 2.0" panose="00000503030000020004" pitchFamily="2" charset="-127"/>
              <a:ea typeface="HS봄바람체 2.0" panose="00000503030000020004" pitchFamily="2" charset="-127"/>
            </a:endParaRPr>
          </a:p>
          <a:p>
            <a:r>
              <a:rPr lang="en-US" altLang="ko-KR" sz="1200" dirty="0">
                <a:solidFill>
                  <a:schemeClr val="tx1"/>
                </a:solidFill>
                <a:latin typeface="HS봄바람체 2.0" panose="00000503030000020004" pitchFamily="2" charset="-127"/>
                <a:ea typeface="HS봄바람체 2.0" panose="00000503030000020004" pitchFamily="2" charset="-127"/>
              </a:rPr>
              <a:t>FIRST THINGS FIRST</a:t>
            </a:r>
            <a:endParaRPr lang="ko-KR" altLang="en-US" sz="2800" dirty="0">
              <a:solidFill>
                <a:schemeClr val="tx1"/>
              </a:solidFill>
              <a:latin typeface="HS봄바람체 2.0" panose="00000503030000020004" pitchFamily="2" charset="-127"/>
              <a:ea typeface="HS봄바람체 2.0" panose="00000503030000020004" pitchFamily="2" charset="-127"/>
            </a:endParaRPr>
          </a:p>
        </p:txBody>
      </p:sp>
      <p:cxnSp>
        <p:nvCxnSpPr>
          <p:cNvPr id="99" name="Google Shape;320;p33">
            <a:extLst>
              <a:ext uri="{FF2B5EF4-FFF2-40B4-BE49-F238E27FC236}">
                <a16:creationId xmlns="" xmlns:a16="http://schemas.microsoft.com/office/drawing/2014/main" id="{EBFB92A8-CD8D-45CB-976A-F6608C6251EF}"/>
              </a:ext>
            </a:extLst>
          </p:cNvPr>
          <p:cNvCxnSpPr>
            <a:cxnSpLocks/>
          </p:cNvCxnSpPr>
          <p:nvPr/>
        </p:nvCxnSpPr>
        <p:spPr>
          <a:xfrm>
            <a:off x="230016" y="1029925"/>
            <a:ext cx="8731104" cy="0"/>
          </a:xfrm>
          <a:prstGeom prst="straightConnector1">
            <a:avLst/>
          </a:prstGeom>
          <a:noFill/>
          <a:ln w="19050" cap="flat" cmpd="sng">
            <a:solidFill>
              <a:srgbClr val="3B57C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4" name="Google Shape;779;p44">
            <a:extLst>
              <a:ext uri="{FF2B5EF4-FFF2-40B4-BE49-F238E27FC236}">
                <a16:creationId xmlns="" xmlns:a16="http://schemas.microsoft.com/office/drawing/2014/main" id="{7EE0C4F6-8FF4-465F-B929-14DE520128EC}"/>
              </a:ext>
            </a:extLst>
          </p:cNvPr>
          <p:cNvSpPr/>
          <p:nvPr/>
        </p:nvSpPr>
        <p:spPr>
          <a:xfrm>
            <a:off x="1236838" y="1575770"/>
            <a:ext cx="1104900" cy="397353"/>
          </a:xfrm>
          <a:prstGeom prst="roundRect">
            <a:avLst>
              <a:gd name="adj" fmla="val 16667"/>
            </a:avLst>
          </a:prstGeom>
          <a:ln>
            <a:headEnd type="none" w="sm" len="sm"/>
            <a:tailEnd type="none" w="sm" len="sm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3B57CF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Nunito Sans"/>
                <a:sym typeface="Nunito Sans"/>
              </a:rPr>
              <a:t>DAY</a:t>
            </a:r>
            <a:endParaRPr b="1" dirty="0">
              <a:solidFill>
                <a:srgbClr val="3B57CF"/>
              </a:solidFill>
              <a:latin typeface="나눔스퀘어" panose="020B0600000101010101" pitchFamily="50" charset="-127"/>
              <a:ea typeface="나눔스퀘어" panose="020B0600000101010101" pitchFamily="50" charset="-127"/>
              <a:cs typeface="Nunito Sans"/>
              <a:sym typeface="Nunito Sans"/>
            </a:endParaRPr>
          </a:p>
        </p:txBody>
      </p:sp>
      <p:sp>
        <p:nvSpPr>
          <p:cNvPr id="38" name="Google Shape;779;p44">
            <a:extLst>
              <a:ext uri="{FF2B5EF4-FFF2-40B4-BE49-F238E27FC236}">
                <a16:creationId xmlns="" xmlns:a16="http://schemas.microsoft.com/office/drawing/2014/main" id="{45E5B6E1-E682-43D9-9AA9-CD04A2252DDA}"/>
              </a:ext>
            </a:extLst>
          </p:cNvPr>
          <p:cNvSpPr/>
          <p:nvPr/>
        </p:nvSpPr>
        <p:spPr>
          <a:xfrm>
            <a:off x="4019550" y="1575771"/>
            <a:ext cx="1104900" cy="397353"/>
          </a:xfrm>
          <a:prstGeom prst="roundRect">
            <a:avLst>
              <a:gd name="adj" fmla="val 16667"/>
            </a:avLst>
          </a:prstGeom>
          <a:ln>
            <a:headEnd type="none" w="sm" len="sm"/>
            <a:tailEnd type="none" w="sm" len="sm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3B57CF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Nunito Sans"/>
                <a:sym typeface="Nunito Sans"/>
              </a:rPr>
              <a:t>WEEK</a:t>
            </a:r>
            <a:endParaRPr b="1" dirty="0">
              <a:solidFill>
                <a:srgbClr val="3B57CF"/>
              </a:solidFill>
              <a:latin typeface="나눔스퀘어" panose="020B0600000101010101" pitchFamily="50" charset="-127"/>
              <a:ea typeface="나눔스퀘어" panose="020B0600000101010101" pitchFamily="50" charset="-127"/>
              <a:cs typeface="Nunito Sans"/>
              <a:sym typeface="Nunito Sans"/>
            </a:endParaRPr>
          </a:p>
        </p:txBody>
      </p:sp>
      <p:sp>
        <p:nvSpPr>
          <p:cNvPr id="39" name="Google Shape;779;p44">
            <a:extLst>
              <a:ext uri="{FF2B5EF4-FFF2-40B4-BE49-F238E27FC236}">
                <a16:creationId xmlns="" xmlns:a16="http://schemas.microsoft.com/office/drawing/2014/main" id="{B089E500-95B8-4FCC-B2CF-3A80CA837E8C}"/>
              </a:ext>
            </a:extLst>
          </p:cNvPr>
          <p:cNvSpPr/>
          <p:nvPr/>
        </p:nvSpPr>
        <p:spPr>
          <a:xfrm>
            <a:off x="6804984" y="1575770"/>
            <a:ext cx="1104900" cy="397353"/>
          </a:xfrm>
          <a:prstGeom prst="roundRect">
            <a:avLst>
              <a:gd name="adj" fmla="val 16667"/>
            </a:avLst>
          </a:prstGeom>
          <a:ln>
            <a:headEnd type="none" w="sm" len="sm"/>
            <a:tailEnd type="none" w="sm" len="sm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3B57CF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Nunito Sans"/>
                <a:sym typeface="Nunito Sans"/>
              </a:rPr>
              <a:t>MONTH</a:t>
            </a:r>
            <a:endParaRPr b="1" dirty="0">
              <a:solidFill>
                <a:srgbClr val="3B57CF"/>
              </a:solidFill>
              <a:latin typeface="나눔스퀘어" panose="020B0600000101010101" pitchFamily="50" charset="-127"/>
              <a:ea typeface="나눔스퀘어" panose="020B0600000101010101" pitchFamily="50" charset="-127"/>
              <a:cs typeface="Nunito Sans"/>
              <a:sym typeface="Nunito Sans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3C09AD0D-87F3-4C59-B0BD-536505034641}"/>
              </a:ext>
            </a:extLst>
          </p:cNvPr>
          <p:cNvSpPr txBox="1"/>
          <p:nvPr/>
        </p:nvSpPr>
        <p:spPr>
          <a:xfrm>
            <a:off x="685934" y="1997765"/>
            <a:ext cx="19399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1200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1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. </a:t>
            </a:r>
            <a:r>
              <a:rPr lang="ko-KR" altLang="en-US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강의듣기 및 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정리</a:t>
            </a:r>
            <a:endParaRPr lang="en-US" altLang="ko-KR" sz="1200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2. 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강의 복습 </a:t>
            </a:r>
            <a:endParaRPr lang="en-US" altLang="ko-KR" sz="1200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3. 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부동산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,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경제 신문 </a:t>
            </a:r>
            <a:r>
              <a:rPr lang="ko-KR" altLang="en-US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읽기</a:t>
            </a:r>
            <a:endParaRPr lang="en-US" altLang="ko-KR" sz="1200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4. 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독서 </a:t>
            </a:r>
            <a:endParaRPr lang="ko-KR" altLang="en-US" sz="1200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  <p:sp>
        <p:nvSpPr>
          <p:cNvPr id="41" name="사각형: 둥근 모서리 40">
            <a:extLst>
              <a:ext uri="{FF2B5EF4-FFF2-40B4-BE49-F238E27FC236}">
                <a16:creationId xmlns="" xmlns:a16="http://schemas.microsoft.com/office/drawing/2014/main" id="{DBC94D95-4562-4098-ACDE-86A37072C959}"/>
              </a:ext>
            </a:extLst>
          </p:cNvPr>
          <p:cNvSpPr/>
          <p:nvPr/>
        </p:nvSpPr>
        <p:spPr>
          <a:xfrm>
            <a:off x="581357" y="1849288"/>
            <a:ext cx="2412000" cy="1589688"/>
          </a:xfrm>
          <a:prstGeom prst="roundRect">
            <a:avLst/>
          </a:prstGeom>
          <a:noFill/>
          <a:ln w="1270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266A77E9-AB82-456F-B8D7-E17FD1D35A97}"/>
              </a:ext>
            </a:extLst>
          </p:cNvPr>
          <p:cNvSpPr txBox="1"/>
          <p:nvPr/>
        </p:nvSpPr>
        <p:spPr>
          <a:xfrm>
            <a:off x="3646907" y="2243980"/>
            <a:ext cx="201850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buAutoNum type="arabicPeriod"/>
            </a:pP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과제 및 강의 후기 작성</a:t>
            </a:r>
            <a:endParaRPr lang="en-US" altLang="ko-KR" sz="1200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pPr marL="228600" indent="-228600">
              <a:buAutoNum type="arabicPeriod"/>
            </a:pP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10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억 </a:t>
            </a:r>
            <a:r>
              <a:rPr lang="ko-KR" altLang="en-US" sz="1200" dirty="0" err="1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달성기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 보기 </a:t>
            </a:r>
            <a:endParaRPr lang="en-US" altLang="ko-KR" sz="1200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pPr marL="228600" indent="-228600"/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    (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벤치 </a:t>
            </a:r>
            <a:r>
              <a:rPr lang="ko-KR" altLang="en-US" sz="1200" dirty="0" err="1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마킹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)</a:t>
            </a:r>
            <a:endParaRPr lang="en-US" altLang="ko-KR" sz="1200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3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.  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주간 계획 </a:t>
            </a:r>
            <a:r>
              <a:rPr lang="ko-KR" altLang="en-US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피드백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98881B2D-FECD-4742-ADD8-70678CC9D0DD}"/>
              </a:ext>
            </a:extLst>
          </p:cNvPr>
          <p:cNvSpPr txBox="1"/>
          <p:nvPr/>
        </p:nvSpPr>
        <p:spPr>
          <a:xfrm>
            <a:off x="6657573" y="2211113"/>
            <a:ext cx="20056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1. 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앞마당 확보하기</a:t>
            </a:r>
            <a:endParaRPr lang="en-US" altLang="ko-KR" sz="1200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2. </a:t>
            </a:r>
            <a:r>
              <a:rPr lang="ko-KR" altLang="en-US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가계부 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결산</a:t>
            </a:r>
            <a:endParaRPr lang="en-US" altLang="ko-KR" sz="1200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3. 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주간계획 실행 내용점검</a:t>
            </a:r>
            <a:endParaRPr lang="en-US" altLang="ko-KR" sz="1200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4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. </a:t>
            </a:r>
            <a:r>
              <a:rPr lang="ko-KR" altLang="en-US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월간 계획 피드백</a:t>
            </a:r>
            <a:endParaRPr lang="en-US" altLang="ko-KR" sz="1200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  <p:sp>
        <p:nvSpPr>
          <p:cNvPr id="46" name="사각형: 둥근 모서리 45">
            <a:extLst>
              <a:ext uri="{FF2B5EF4-FFF2-40B4-BE49-F238E27FC236}">
                <a16:creationId xmlns="" xmlns:a16="http://schemas.microsoft.com/office/drawing/2014/main" id="{4A95E0C8-23B9-457C-9BBC-7E6FC2C5B3E4}"/>
              </a:ext>
            </a:extLst>
          </p:cNvPr>
          <p:cNvSpPr/>
          <p:nvPr/>
        </p:nvSpPr>
        <p:spPr>
          <a:xfrm>
            <a:off x="3366000" y="1849289"/>
            <a:ext cx="2412000" cy="1589688"/>
          </a:xfrm>
          <a:prstGeom prst="roundRect">
            <a:avLst/>
          </a:prstGeom>
          <a:noFill/>
          <a:ln w="1270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사각형: 둥근 모서리 46">
            <a:extLst>
              <a:ext uri="{FF2B5EF4-FFF2-40B4-BE49-F238E27FC236}">
                <a16:creationId xmlns="" xmlns:a16="http://schemas.microsoft.com/office/drawing/2014/main" id="{9C876835-24E8-4F2A-BEC1-FAFD49D20476}"/>
              </a:ext>
            </a:extLst>
          </p:cNvPr>
          <p:cNvSpPr/>
          <p:nvPr/>
        </p:nvSpPr>
        <p:spPr>
          <a:xfrm>
            <a:off x="6150643" y="1849288"/>
            <a:ext cx="2412000" cy="1589688"/>
          </a:xfrm>
          <a:prstGeom prst="roundRect">
            <a:avLst/>
          </a:prstGeom>
          <a:noFill/>
          <a:ln w="1270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Google Shape;406;p33">
            <a:extLst>
              <a:ext uri="{FF2B5EF4-FFF2-40B4-BE49-F238E27FC236}">
                <a16:creationId xmlns="" xmlns:a16="http://schemas.microsoft.com/office/drawing/2014/main" id="{BBA6020E-41D0-4944-A493-D54CC9C6684E}"/>
              </a:ext>
            </a:extLst>
          </p:cNvPr>
          <p:cNvSpPr/>
          <p:nvPr/>
        </p:nvSpPr>
        <p:spPr>
          <a:xfrm>
            <a:off x="1933940" y="3999455"/>
            <a:ext cx="5267325" cy="552299"/>
          </a:xfrm>
          <a:prstGeom prst="roundRect">
            <a:avLst>
              <a:gd name="adj" fmla="val 50000"/>
            </a:avLst>
          </a:prstGeom>
          <a:solidFill>
            <a:srgbClr val="FABE0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244;p28">
            <a:extLst>
              <a:ext uri="{FF2B5EF4-FFF2-40B4-BE49-F238E27FC236}">
                <a16:creationId xmlns="" xmlns:a16="http://schemas.microsoft.com/office/drawing/2014/main" id="{096851D7-8A6D-42C3-BCE0-B8A532C5386C}"/>
              </a:ext>
            </a:extLst>
          </p:cNvPr>
          <p:cNvSpPr txBox="1">
            <a:spLocks/>
          </p:cNvSpPr>
          <p:nvPr/>
        </p:nvSpPr>
        <p:spPr>
          <a:xfrm>
            <a:off x="2626252" y="4024066"/>
            <a:ext cx="3882700" cy="50664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ko-KR" altLang="en-US" dirty="0" smtClean="0">
                <a:solidFill>
                  <a:schemeClr val="bg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목표 설정 후 지속적인 점검과 피드백 </a:t>
            </a:r>
            <a:endParaRPr lang="ko-KR" altLang="en-US" dirty="0">
              <a:solidFill>
                <a:schemeClr val="bg2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323081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E903F8C-8A58-4512-A470-6FBDC953E4D1}"/>
              </a:ext>
            </a:extLst>
          </p:cNvPr>
          <p:cNvSpPr txBox="1"/>
          <p:nvPr/>
        </p:nvSpPr>
        <p:spPr>
          <a:xfrm>
            <a:off x="230016" y="194818"/>
            <a:ext cx="28568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>
                <a:solidFill>
                  <a:schemeClr val="tx1"/>
                </a:solidFill>
                <a:latin typeface="HS봄바람체 2.0" panose="00000503030000020004" pitchFamily="2" charset="-127"/>
                <a:ea typeface="HS봄바람체 2.0" panose="00000503030000020004" pitchFamily="2" charset="-127"/>
              </a:rPr>
              <a:t>시간의 </a:t>
            </a:r>
            <a:r>
              <a:rPr lang="en-US" altLang="ko-KR" sz="2800" dirty="0">
                <a:solidFill>
                  <a:schemeClr val="tx1"/>
                </a:solidFill>
                <a:latin typeface="HS봄바람체 2.0" panose="00000503030000020004" pitchFamily="2" charset="-127"/>
                <a:ea typeface="HS봄바람체 2.0" panose="00000503030000020004" pitchFamily="2" charset="-127"/>
              </a:rPr>
              <a:t>4</a:t>
            </a:r>
            <a:r>
              <a:rPr lang="ko-KR" altLang="en-US" sz="2800" dirty="0">
                <a:solidFill>
                  <a:schemeClr val="tx1"/>
                </a:solidFill>
                <a:latin typeface="HS봄바람체 2.0" panose="00000503030000020004" pitchFamily="2" charset="-127"/>
                <a:ea typeface="HS봄바람체 2.0" panose="00000503030000020004" pitchFamily="2" charset="-127"/>
              </a:rPr>
              <a:t>분면 계획</a:t>
            </a:r>
          </a:p>
          <a:p>
            <a:r>
              <a:rPr lang="en-US" altLang="ko-KR" sz="1200" dirty="0">
                <a:solidFill>
                  <a:schemeClr val="tx1"/>
                </a:solidFill>
                <a:latin typeface="HS봄바람체 2.0" panose="00000503030000020004" pitchFamily="2" charset="-127"/>
                <a:ea typeface="HS봄바람체 2.0" panose="00000503030000020004" pitchFamily="2" charset="-127"/>
              </a:rPr>
              <a:t>TIME MANAGEMENT</a:t>
            </a:r>
            <a:endParaRPr lang="ko-KR" altLang="en-US" sz="2800" dirty="0">
              <a:solidFill>
                <a:schemeClr val="tx1"/>
              </a:solidFill>
              <a:latin typeface="HS봄바람체 2.0" panose="00000503030000020004" pitchFamily="2" charset="-127"/>
              <a:ea typeface="HS봄바람체 2.0" panose="00000503030000020004" pitchFamily="2" charset="-127"/>
            </a:endParaRPr>
          </a:p>
        </p:txBody>
      </p:sp>
      <p:cxnSp>
        <p:nvCxnSpPr>
          <p:cNvPr id="99" name="Google Shape;320;p33">
            <a:extLst>
              <a:ext uri="{FF2B5EF4-FFF2-40B4-BE49-F238E27FC236}">
                <a16:creationId xmlns="" xmlns:a16="http://schemas.microsoft.com/office/drawing/2014/main" id="{EBFB92A8-CD8D-45CB-976A-F6608C6251EF}"/>
              </a:ext>
            </a:extLst>
          </p:cNvPr>
          <p:cNvCxnSpPr>
            <a:cxnSpLocks/>
          </p:cNvCxnSpPr>
          <p:nvPr/>
        </p:nvCxnSpPr>
        <p:spPr>
          <a:xfrm>
            <a:off x="230016" y="1029925"/>
            <a:ext cx="8731104" cy="0"/>
          </a:xfrm>
          <a:prstGeom prst="straightConnector1">
            <a:avLst/>
          </a:prstGeom>
          <a:noFill/>
          <a:ln w="19050" cap="flat" cmpd="sng">
            <a:solidFill>
              <a:srgbClr val="3B57C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Google Shape;779;p44">
            <a:extLst>
              <a:ext uri="{FF2B5EF4-FFF2-40B4-BE49-F238E27FC236}">
                <a16:creationId xmlns="" xmlns:a16="http://schemas.microsoft.com/office/drawing/2014/main" id="{BF6F2554-6EEC-4227-B289-EBDCCB2CCF32}"/>
              </a:ext>
            </a:extLst>
          </p:cNvPr>
          <p:cNvSpPr/>
          <p:nvPr/>
        </p:nvSpPr>
        <p:spPr>
          <a:xfrm>
            <a:off x="2171621" y="1403907"/>
            <a:ext cx="1104900" cy="397353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3B57C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200" dirty="0">
                <a:solidFill>
                  <a:srgbClr val="3B57CF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Nunito Sans"/>
                <a:sym typeface="Nunito Sans"/>
              </a:rPr>
              <a:t>긴급</a:t>
            </a:r>
            <a:r>
              <a:rPr lang="en-US" altLang="ko-KR" sz="1200" dirty="0">
                <a:solidFill>
                  <a:srgbClr val="3B57CF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Nunito Sans"/>
                <a:sym typeface="Nunito Sans"/>
              </a:rPr>
              <a:t>X </a:t>
            </a:r>
            <a:r>
              <a:rPr lang="ko-KR" altLang="en-US" sz="1200" dirty="0">
                <a:solidFill>
                  <a:srgbClr val="3B57CF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Nunito Sans"/>
                <a:sym typeface="Nunito Sans"/>
              </a:rPr>
              <a:t>중요</a:t>
            </a:r>
            <a:r>
              <a:rPr lang="en-US" altLang="ko-KR" sz="1200" dirty="0">
                <a:solidFill>
                  <a:srgbClr val="3B57CF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Nunito Sans"/>
                <a:sym typeface="Nunito Sans"/>
              </a:rPr>
              <a:t>O</a:t>
            </a:r>
            <a:endParaRPr sz="1200" dirty="0">
              <a:solidFill>
                <a:srgbClr val="3B57CF"/>
              </a:solidFill>
              <a:latin typeface="나눔스퀘어" panose="020B0600000101010101" pitchFamily="50" charset="-127"/>
              <a:ea typeface="나눔스퀘어" panose="020B0600000101010101" pitchFamily="50" charset="-127"/>
              <a:cs typeface="Nunito Sans"/>
              <a:sym typeface="Nunito Sans"/>
            </a:endParaRPr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="" xmlns:a16="http://schemas.microsoft.com/office/drawing/2014/main" id="{E4F252DB-94F2-4EEF-BBB2-431E86756DC6}"/>
              </a:ext>
            </a:extLst>
          </p:cNvPr>
          <p:cNvCxnSpPr>
            <a:cxnSpLocks/>
          </p:cNvCxnSpPr>
          <p:nvPr/>
        </p:nvCxnSpPr>
        <p:spPr>
          <a:xfrm>
            <a:off x="965200" y="3091271"/>
            <a:ext cx="7207250" cy="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직선 화살표 연결선 12">
            <a:extLst>
              <a:ext uri="{FF2B5EF4-FFF2-40B4-BE49-F238E27FC236}">
                <a16:creationId xmlns="" xmlns:a16="http://schemas.microsoft.com/office/drawing/2014/main" id="{85F5BF81-6985-472E-85E6-E6271F7D2FB2}"/>
              </a:ext>
            </a:extLst>
          </p:cNvPr>
          <p:cNvCxnSpPr>
            <a:cxnSpLocks/>
          </p:cNvCxnSpPr>
          <p:nvPr/>
        </p:nvCxnSpPr>
        <p:spPr>
          <a:xfrm flipV="1">
            <a:off x="4568825" y="1371601"/>
            <a:ext cx="0" cy="3378199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Google Shape;779;p44">
            <a:extLst>
              <a:ext uri="{FF2B5EF4-FFF2-40B4-BE49-F238E27FC236}">
                <a16:creationId xmlns="" xmlns:a16="http://schemas.microsoft.com/office/drawing/2014/main" id="{BC8BD643-F496-48A5-82F5-7E4C423E826B}"/>
              </a:ext>
            </a:extLst>
          </p:cNvPr>
          <p:cNvSpPr/>
          <p:nvPr/>
        </p:nvSpPr>
        <p:spPr>
          <a:xfrm>
            <a:off x="5861130" y="1413266"/>
            <a:ext cx="1104900" cy="397353"/>
          </a:xfrm>
          <a:prstGeom prst="roundRect">
            <a:avLst>
              <a:gd name="adj" fmla="val 16667"/>
            </a:avLst>
          </a:prstGeom>
          <a:ln>
            <a:headEnd type="none" w="sm" len="sm"/>
            <a:tailEnd type="none" w="sm" len="sm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200" dirty="0">
                <a:solidFill>
                  <a:srgbClr val="3B57CF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Nunito Sans"/>
                <a:sym typeface="Nunito Sans"/>
              </a:rPr>
              <a:t>긴급</a:t>
            </a:r>
            <a:r>
              <a:rPr lang="en-US" altLang="ko-KR" sz="1200" dirty="0">
                <a:solidFill>
                  <a:srgbClr val="3B57CF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Nunito Sans"/>
                <a:sym typeface="Nunito Sans"/>
              </a:rPr>
              <a:t>O </a:t>
            </a:r>
            <a:r>
              <a:rPr lang="ko-KR" altLang="en-US" sz="1200" dirty="0">
                <a:solidFill>
                  <a:srgbClr val="3B57CF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Nunito Sans"/>
                <a:sym typeface="Nunito Sans"/>
              </a:rPr>
              <a:t>중요</a:t>
            </a:r>
            <a:r>
              <a:rPr lang="en-US" altLang="ko-KR" sz="1200" dirty="0">
                <a:solidFill>
                  <a:srgbClr val="3B57CF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Nunito Sans"/>
                <a:sym typeface="Nunito Sans"/>
              </a:rPr>
              <a:t>O</a:t>
            </a:r>
            <a:endParaRPr sz="1200" dirty="0">
              <a:solidFill>
                <a:srgbClr val="3B57CF"/>
              </a:solidFill>
              <a:latin typeface="나눔스퀘어" panose="020B0600000101010101" pitchFamily="50" charset="-127"/>
              <a:ea typeface="나눔스퀘어" panose="020B0600000101010101" pitchFamily="50" charset="-127"/>
              <a:cs typeface="Nunito Sans"/>
              <a:sym typeface="Nunito Sans"/>
            </a:endParaRPr>
          </a:p>
        </p:txBody>
      </p:sp>
      <p:sp>
        <p:nvSpPr>
          <p:cNvPr id="17" name="Google Shape;779;p44">
            <a:extLst>
              <a:ext uri="{FF2B5EF4-FFF2-40B4-BE49-F238E27FC236}">
                <a16:creationId xmlns="" xmlns:a16="http://schemas.microsoft.com/office/drawing/2014/main" id="{D4EA07E3-51A9-4CE5-B00F-4158DDF1F81D}"/>
              </a:ext>
            </a:extLst>
          </p:cNvPr>
          <p:cNvSpPr/>
          <p:nvPr/>
        </p:nvSpPr>
        <p:spPr>
          <a:xfrm>
            <a:off x="5861130" y="4352447"/>
            <a:ext cx="1104900" cy="397353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3B57C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200" dirty="0">
                <a:solidFill>
                  <a:srgbClr val="3B57CF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Nunito Sans"/>
                <a:sym typeface="Nunito Sans"/>
              </a:rPr>
              <a:t>긴급</a:t>
            </a:r>
            <a:r>
              <a:rPr lang="en-US" altLang="ko-KR" sz="1200" dirty="0">
                <a:solidFill>
                  <a:srgbClr val="3B57CF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Nunito Sans"/>
                <a:sym typeface="Nunito Sans"/>
              </a:rPr>
              <a:t>O </a:t>
            </a:r>
            <a:r>
              <a:rPr lang="ko-KR" altLang="en-US" sz="1200" dirty="0">
                <a:solidFill>
                  <a:srgbClr val="3B57CF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Nunito Sans"/>
                <a:sym typeface="Nunito Sans"/>
              </a:rPr>
              <a:t>중요</a:t>
            </a:r>
            <a:r>
              <a:rPr lang="en-US" altLang="ko-KR" sz="1200" dirty="0">
                <a:solidFill>
                  <a:srgbClr val="3B57CF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Nunito Sans"/>
                <a:sym typeface="Nunito Sans"/>
              </a:rPr>
              <a:t>X</a:t>
            </a:r>
            <a:endParaRPr sz="1200" dirty="0">
              <a:solidFill>
                <a:srgbClr val="3B57CF"/>
              </a:solidFill>
              <a:latin typeface="나눔스퀘어" panose="020B0600000101010101" pitchFamily="50" charset="-127"/>
              <a:ea typeface="나눔스퀘어" panose="020B0600000101010101" pitchFamily="50" charset="-127"/>
              <a:cs typeface="Nunito Sans"/>
              <a:sym typeface="Nunito Sans"/>
            </a:endParaRPr>
          </a:p>
        </p:txBody>
      </p:sp>
      <p:sp>
        <p:nvSpPr>
          <p:cNvPr id="18" name="Google Shape;779;p44">
            <a:extLst>
              <a:ext uri="{FF2B5EF4-FFF2-40B4-BE49-F238E27FC236}">
                <a16:creationId xmlns="" xmlns:a16="http://schemas.microsoft.com/office/drawing/2014/main" id="{CA096A7D-E394-49AF-82DA-666B7B7BEA6A}"/>
              </a:ext>
            </a:extLst>
          </p:cNvPr>
          <p:cNvSpPr/>
          <p:nvPr/>
        </p:nvSpPr>
        <p:spPr>
          <a:xfrm>
            <a:off x="2171621" y="4352447"/>
            <a:ext cx="1104900" cy="397353"/>
          </a:xfrm>
          <a:prstGeom prst="roundRect">
            <a:avLst>
              <a:gd name="adj" fmla="val 16667"/>
            </a:avLst>
          </a:prstGeom>
          <a:ln>
            <a:headEnd type="none" w="sm" len="sm"/>
            <a:tailEnd type="none" w="sm" len="sm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200" dirty="0">
                <a:solidFill>
                  <a:srgbClr val="3B57CF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Nunito Sans"/>
                <a:sym typeface="Nunito Sans"/>
              </a:rPr>
              <a:t>긴급</a:t>
            </a:r>
            <a:r>
              <a:rPr lang="en-US" altLang="ko-KR" sz="1200" dirty="0">
                <a:solidFill>
                  <a:srgbClr val="3B57CF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Nunito Sans"/>
                <a:sym typeface="Nunito Sans"/>
              </a:rPr>
              <a:t>X </a:t>
            </a:r>
            <a:r>
              <a:rPr lang="ko-KR" altLang="en-US" sz="1200" dirty="0">
                <a:solidFill>
                  <a:srgbClr val="3B57CF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Nunito Sans"/>
                <a:sym typeface="Nunito Sans"/>
              </a:rPr>
              <a:t>중요</a:t>
            </a:r>
            <a:r>
              <a:rPr lang="en-US" altLang="ko-KR" sz="1200" dirty="0">
                <a:solidFill>
                  <a:srgbClr val="3B57CF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Nunito Sans"/>
                <a:sym typeface="Nunito Sans"/>
              </a:rPr>
              <a:t>X</a:t>
            </a:r>
            <a:endParaRPr sz="1200" dirty="0">
              <a:solidFill>
                <a:srgbClr val="3B57CF"/>
              </a:solidFill>
              <a:latin typeface="나눔스퀘어" panose="020B0600000101010101" pitchFamily="50" charset="-127"/>
              <a:ea typeface="나눔스퀘어" panose="020B0600000101010101" pitchFamily="50" charset="-127"/>
              <a:cs typeface="Nunito Sans"/>
              <a:sym typeface="Nunito Sans"/>
            </a:endParaRPr>
          </a:p>
        </p:txBody>
      </p:sp>
      <p:grpSp>
        <p:nvGrpSpPr>
          <p:cNvPr id="22" name="Google Shape;2105;p64">
            <a:extLst>
              <a:ext uri="{FF2B5EF4-FFF2-40B4-BE49-F238E27FC236}">
                <a16:creationId xmlns="" xmlns:a16="http://schemas.microsoft.com/office/drawing/2014/main" id="{3F8631F7-EA79-49C4-96D1-58CCAFD1652E}"/>
              </a:ext>
            </a:extLst>
          </p:cNvPr>
          <p:cNvGrpSpPr/>
          <p:nvPr/>
        </p:nvGrpSpPr>
        <p:grpSpPr>
          <a:xfrm>
            <a:off x="6833678" y="1287266"/>
            <a:ext cx="252000" cy="252000"/>
            <a:chOff x="1487200" y="4993750"/>
            <a:chExt cx="483125" cy="483125"/>
          </a:xfrm>
          <a:solidFill>
            <a:schemeClr val="tx1"/>
          </a:solidFill>
        </p:grpSpPr>
        <p:sp>
          <p:nvSpPr>
            <p:cNvPr id="23" name="Google Shape;2106;p64">
              <a:extLst>
                <a:ext uri="{FF2B5EF4-FFF2-40B4-BE49-F238E27FC236}">
                  <a16:creationId xmlns="" xmlns:a16="http://schemas.microsoft.com/office/drawing/2014/main" id="{09A7F8A6-E4B9-4C60-8F94-09A6DEA4286B}"/>
                </a:ext>
              </a:extLst>
            </p:cNvPr>
            <p:cNvSpPr/>
            <p:nvPr/>
          </p:nvSpPr>
          <p:spPr>
            <a:xfrm>
              <a:off x="1487200" y="4993750"/>
              <a:ext cx="483125" cy="483125"/>
            </a:xfrm>
            <a:custGeom>
              <a:avLst/>
              <a:gdLst/>
              <a:ahLst/>
              <a:cxnLst/>
              <a:rect l="l" t="t" r="r" b="b"/>
              <a:pathLst>
                <a:path w="19325" h="19325" extrusionOk="0">
                  <a:moveTo>
                    <a:pt x="9662" y="1133"/>
                  </a:moveTo>
                  <a:cubicBezTo>
                    <a:pt x="11824" y="1133"/>
                    <a:pt x="13983" y="1975"/>
                    <a:pt x="15668" y="3657"/>
                  </a:cubicBezTo>
                  <a:cubicBezTo>
                    <a:pt x="19035" y="7027"/>
                    <a:pt x="19035" y="12302"/>
                    <a:pt x="15668" y="15668"/>
                  </a:cubicBezTo>
                  <a:cubicBezTo>
                    <a:pt x="13983" y="17352"/>
                    <a:pt x="11822" y="18193"/>
                    <a:pt x="9661" y="18193"/>
                  </a:cubicBezTo>
                  <a:cubicBezTo>
                    <a:pt x="7500" y="18193"/>
                    <a:pt x="5340" y="17352"/>
                    <a:pt x="3657" y="15668"/>
                  </a:cubicBezTo>
                  <a:cubicBezTo>
                    <a:pt x="290" y="12302"/>
                    <a:pt x="290" y="7024"/>
                    <a:pt x="3657" y="3657"/>
                  </a:cubicBezTo>
                  <a:cubicBezTo>
                    <a:pt x="5342" y="1975"/>
                    <a:pt x="7500" y="1133"/>
                    <a:pt x="9662" y="1133"/>
                  </a:cubicBezTo>
                  <a:close/>
                  <a:moveTo>
                    <a:pt x="9662" y="1"/>
                  </a:moveTo>
                  <a:cubicBezTo>
                    <a:pt x="7117" y="1"/>
                    <a:pt x="4698" y="1015"/>
                    <a:pt x="2857" y="2857"/>
                  </a:cubicBezTo>
                  <a:cubicBezTo>
                    <a:pt x="1015" y="4699"/>
                    <a:pt x="0" y="7117"/>
                    <a:pt x="0" y="9663"/>
                  </a:cubicBezTo>
                  <a:cubicBezTo>
                    <a:pt x="0" y="12208"/>
                    <a:pt x="1015" y="14627"/>
                    <a:pt x="2857" y="16469"/>
                  </a:cubicBezTo>
                  <a:cubicBezTo>
                    <a:pt x="4698" y="18310"/>
                    <a:pt x="7117" y="19325"/>
                    <a:pt x="9662" y="19325"/>
                  </a:cubicBezTo>
                  <a:cubicBezTo>
                    <a:pt x="12208" y="19325"/>
                    <a:pt x="14626" y="18310"/>
                    <a:pt x="16468" y="16469"/>
                  </a:cubicBezTo>
                  <a:cubicBezTo>
                    <a:pt x="18310" y="14627"/>
                    <a:pt x="19325" y="12208"/>
                    <a:pt x="19325" y="9663"/>
                  </a:cubicBezTo>
                  <a:cubicBezTo>
                    <a:pt x="19325" y="7117"/>
                    <a:pt x="18310" y="4699"/>
                    <a:pt x="16468" y="2857"/>
                  </a:cubicBezTo>
                  <a:cubicBezTo>
                    <a:pt x="14626" y="1015"/>
                    <a:pt x="12208" y="1"/>
                    <a:pt x="96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4" name="Google Shape;2107;p64">
              <a:extLst>
                <a:ext uri="{FF2B5EF4-FFF2-40B4-BE49-F238E27FC236}">
                  <a16:creationId xmlns="" xmlns:a16="http://schemas.microsoft.com/office/drawing/2014/main" id="{8BF6698D-2026-4262-808A-BE3A2BA9A07B}"/>
                </a:ext>
              </a:extLst>
            </p:cNvPr>
            <p:cNvSpPr/>
            <p:nvPr/>
          </p:nvSpPr>
          <p:spPr>
            <a:xfrm>
              <a:off x="1602600" y="5143950"/>
              <a:ext cx="250350" cy="182725"/>
            </a:xfrm>
            <a:custGeom>
              <a:avLst/>
              <a:gdLst/>
              <a:ahLst/>
              <a:cxnLst/>
              <a:rect l="l" t="t" r="r" b="b"/>
              <a:pathLst>
                <a:path w="10014" h="7309" extrusionOk="0">
                  <a:moveTo>
                    <a:pt x="8149" y="1134"/>
                  </a:moveTo>
                  <a:cubicBezTo>
                    <a:pt x="8294" y="1134"/>
                    <a:pt x="8439" y="1189"/>
                    <a:pt x="8549" y="1300"/>
                  </a:cubicBezTo>
                  <a:cubicBezTo>
                    <a:pt x="8769" y="1520"/>
                    <a:pt x="8769" y="1879"/>
                    <a:pt x="8549" y="2100"/>
                  </a:cubicBezTo>
                  <a:lnTo>
                    <a:pt x="4639" y="6007"/>
                  </a:lnTo>
                  <a:cubicBezTo>
                    <a:pt x="4527" y="6120"/>
                    <a:pt x="4377" y="6177"/>
                    <a:pt x="4227" y="6177"/>
                  </a:cubicBezTo>
                  <a:cubicBezTo>
                    <a:pt x="4081" y="6177"/>
                    <a:pt x="3937" y="6123"/>
                    <a:pt x="3830" y="6016"/>
                  </a:cubicBezTo>
                  <a:lnTo>
                    <a:pt x="1547" y="3748"/>
                  </a:lnTo>
                  <a:cubicBezTo>
                    <a:pt x="1296" y="3534"/>
                    <a:pt x="1281" y="3151"/>
                    <a:pt x="1514" y="2918"/>
                  </a:cubicBezTo>
                  <a:cubicBezTo>
                    <a:pt x="1626" y="2806"/>
                    <a:pt x="1771" y="2750"/>
                    <a:pt x="1916" y="2750"/>
                  </a:cubicBezTo>
                  <a:cubicBezTo>
                    <a:pt x="2074" y="2750"/>
                    <a:pt x="2232" y="2817"/>
                    <a:pt x="2344" y="2948"/>
                  </a:cubicBezTo>
                  <a:lnTo>
                    <a:pt x="3784" y="4388"/>
                  </a:lnTo>
                  <a:cubicBezTo>
                    <a:pt x="3793" y="4401"/>
                    <a:pt x="3805" y="4410"/>
                    <a:pt x="3817" y="4419"/>
                  </a:cubicBezTo>
                  <a:cubicBezTo>
                    <a:pt x="3817" y="4422"/>
                    <a:pt x="3820" y="4422"/>
                    <a:pt x="3823" y="4425"/>
                  </a:cubicBezTo>
                  <a:cubicBezTo>
                    <a:pt x="3934" y="4535"/>
                    <a:pt x="4078" y="4590"/>
                    <a:pt x="4222" y="4590"/>
                  </a:cubicBezTo>
                  <a:cubicBezTo>
                    <a:pt x="4367" y="4590"/>
                    <a:pt x="4512" y="4535"/>
                    <a:pt x="4624" y="4425"/>
                  </a:cubicBezTo>
                  <a:lnTo>
                    <a:pt x="7749" y="1300"/>
                  </a:lnTo>
                  <a:cubicBezTo>
                    <a:pt x="7859" y="1189"/>
                    <a:pt x="8004" y="1134"/>
                    <a:pt x="8149" y="1134"/>
                  </a:cubicBezTo>
                  <a:close/>
                  <a:moveTo>
                    <a:pt x="8146" y="1"/>
                  </a:moveTo>
                  <a:cubicBezTo>
                    <a:pt x="7712" y="1"/>
                    <a:pt x="7279" y="166"/>
                    <a:pt x="6949" y="496"/>
                  </a:cubicBezTo>
                  <a:lnTo>
                    <a:pt x="6946" y="496"/>
                  </a:lnTo>
                  <a:lnTo>
                    <a:pt x="4219" y="3223"/>
                  </a:lnTo>
                  <a:lnTo>
                    <a:pt x="3144" y="2148"/>
                  </a:lnTo>
                  <a:cubicBezTo>
                    <a:pt x="2808" y="1779"/>
                    <a:pt x="2348" y="1594"/>
                    <a:pt x="1887" y="1594"/>
                  </a:cubicBezTo>
                  <a:cubicBezTo>
                    <a:pt x="1453" y="1594"/>
                    <a:pt x="1019" y="1758"/>
                    <a:pt x="686" y="2091"/>
                  </a:cubicBezTo>
                  <a:cubicBezTo>
                    <a:pt x="1" y="2776"/>
                    <a:pt x="28" y="3896"/>
                    <a:pt x="747" y="4549"/>
                  </a:cubicBezTo>
                  <a:lnTo>
                    <a:pt x="3029" y="6819"/>
                  </a:lnTo>
                  <a:cubicBezTo>
                    <a:pt x="3344" y="7131"/>
                    <a:pt x="3768" y="7308"/>
                    <a:pt x="4214" y="7308"/>
                  </a:cubicBezTo>
                  <a:cubicBezTo>
                    <a:pt x="4218" y="7308"/>
                    <a:pt x="4221" y="7308"/>
                    <a:pt x="4225" y="7308"/>
                  </a:cubicBezTo>
                  <a:cubicBezTo>
                    <a:pt x="4678" y="7308"/>
                    <a:pt x="5116" y="7127"/>
                    <a:pt x="5439" y="6807"/>
                  </a:cubicBezTo>
                  <a:lnTo>
                    <a:pt x="9349" y="2900"/>
                  </a:lnTo>
                  <a:cubicBezTo>
                    <a:pt x="10013" y="2236"/>
                    <a:pt x="10013" y="1161"/>
                    <a:pt x="9349" y="499"/>
                  </a:cubicBezTo>
                  <a:cubicBezTo>
                    <a:pt x="9017" y="167"/>
                    <a:pt x="8581" y="1"/>
                    <a:pt x="814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25" name="Google Shape;2108;p64">
            <a:extLst>
              <a:ext uri="{FF2B5EF4-FFF2-40B4-BE49-F238E27FC236}">
                <a16:creationId xmlns="" xmlns:a16="http://schemas.microsoft.com/office/drawing/2014/main" id="{37E869CA-A924-4423-9870-F84BB4BBF470}"/>
              </a:ext>
            </a:extLst>
          </p:cNvPr>
          <p:cNvGrpSpPr/>
          <p:nvPr/>
        </p:nvGrpSpPr>
        <p:grpSpPr>
          <a:xfrm>
            <a:off x="3144425" y="4226447"/>
            <a:ext cx="252000" cy="252000"/>
            <a:chOff x="2081650" y="4993750"/>
            <a:chExt cx="483125" cy="483125"/>
          </a:xfrm>
          <a:solidFill>
            <a:schemeClr val="tx1"/>
          </a:solidFill>
        </p:grpSpPr>
        <p:sp>
          <p:nvSpPr>
            <p:cNvPr id="26" name="Google Shape;2109;p64">
              <a:extLst>
                <a:ext uri="{FF2B5EF4-FFF2-40B4-BE49-F238E27FC236}">
                  <a16:creationId xmlns="" xmlns:a16="http://schemas.microsoft.com/office/drawing/2014/main" id="{10692701-549C-468A-A710-34E9EF2630CD}"/>
                </a:ext>
              </a:extLst>
            </p:cNvPr>
            <p:cNvSpPr/>
            <p:nvPr/>
          </p:nvSpPr>
          <p:spPr>
            <a:xfrm>
              <a:off x="2081650" y="4993750"/>
              <a:ext cx="483125" cy="483125"/>
            </a:xfrm>
            <a:custGeom>
              <a:avLst/>
              <a:gdLst/>
              <a:ahLst/>
              <a:cxnLst/>
              <a:rect l="l" t="t" r="r" b="b"/>
              <a:pathLst>
                <a:path w="19325" h="19325" extrusionOk="0">
                  <a:moveTo>
                    <a:pt x="9663" y="1133"/>
                  </a:moveTo>
                  <a:cubicBezTo>
                    <a:pt x="11824" y="1133"/>
                    <a:pt x="13983" y="1975"/>
                    <a:pt x="15668" y="3657"/>
                  </a:cubicBezTo>
                  <a:cubicBezTo>
                    <a:pt x="19035" y="7027"/>
                    <a:pt x="19035" y="12302"/>
                    <a:pt x="15668" y="15668"/>
                  </a:cubicBezTo>
                  <a:cubicBezTo>
                    <a:pt x="13983" y="17350"/>
                    <a:pt x="11824" y="18193"/>
                    <a:pt x="9663" y="18193"/>
                  </a:cubicBezTo>
                  <a:cubicBezTo>
                    <a:pt x="7501" y="18193"/>
                    <a:pt x="5342" y="17350"/>
                    <a:pt x="3657" y="15668"/>
                  </a:cubicBezTo>
                  <a:cubicBezTo>
                    <a:pt x="290" y="12302"/>
                    <a:pt x="290" y="7024"/>
                    <a:pt x="3657" y="3657"/>
                  </a:cubicBezTo>
                  <a:cubicBezTo>
                    <a:pt x="5342" y="1975"/>
                    <a:pt x="7501" y="1133"/>
                    <a:pt x="9663" y="1133"/>
                  </a:cubicBezTo>
                  <a:close/>
                  <a:moveTo>
                    <a:pt x="9663" y="1"/>
                  </a:moveTo>
                  <a:cubicBezTo>
                    <a:pt x="7117" y="1"/>
                    <a:pt x="4699" y="1015"/>
                    <a:pt x="2857" y="2857"/>
                  </a:cubicBezTo>
                  <a:cubicBezTo>
                    <a:pt x="1015" y="4699"/>
                    <a:pt x="0" y="7117"/>
                    <a:pt x="0" y="9663"/>
                  </a:cubicBezTo>
                  <a:cubicBezTo>
                    <a:pt x="0" y="12208"/>
                    <a:pt x="1015" y="14627"/>
                    <a:pt x="2857" y="16469"/>
                  </a:cubicBezTo>
                  <a:cubicBezTo>
                    <a:pt x="4699" y="18310"/>
                    <a:pt x="7117" y="19325"/>
                    <a:pt x="9663" y="19325"/>
                  </a:cubicBezTo>
                  <a:cubicBezTo>
                    <a:pt x="12208" y="19325"/>
                    <a:pt x="14626" y="18310"/>
                    <a:pt x="16468" y="16469"/>
                  </a:cubicBezTo>
                  <a:cubicBezTo>
                    <a:pt x="18310" y="14627"/>
                    <a:pt x="19325" y="12208"/>
                    <a:pt x="19325" y="9663"/>
                  </a:cubicBezTo>
                  <a:cubicBezTo>
                    <a:pt x="19325" y="7117"/>
                    <a:pt x="18310" y="4699"/>
                    <a:pt x="16468" y="2857"/>
                  </a:cubicBezTo>
                  <a:cubicBezTo>
                    <a:pt x="14626" y="1015"/>
                    <a:pt x="12208" y="1"/>
                    <a:pt x="96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7" name="Google Shape;2110;p64">
              <a:extLst>
                <a:ext uri="{FF2B5EF4-FFF2-40B4-BE49-F238E27FC236}">
                  <a16:creationId xmlns="" xmlns:a16="http://schemas.microsoft.com/office/drawing/2014/main" id="{2473655A-E613-4D54-AE47-8E3C8920E0EF}"/>
                </a:ext>
              </a:extLst>
            </p:cNvPr>
            <p:cNvSpPr/>
            <p:nvPr/>
          </p:nvSpPr>
          <p:spPr>
            <a:xfrm>
              <a:off x="2209375" y="5125625"/>
              <a:ext cx="227600" cy="219350"/>
            </a:xfrm>
            <a:custGeom>
              <a:avLst/>
              <a:gdLst/>
              <a:ahLst/>
              <a:cxnLst/>
              <a:rect l="l" t="t" r="r" b="b"/>
              <a:pathLst>
                <a:path w="9104" h="8774" extrusionOk="0">
                  <a:moveTo>
                    <a:pt x="7232" y="1143"/>
                  </a:moveTo>
                  <a:cubicBezTo>
                    <a:pt x="7377" y="1143"/>
                    <a:pt x="7522" y="1198"/>
                    <a:pt x="7633" y="1308"/>
                  </a:cubicBezTo>
                  <a:cubicBezTo>
                    <a:pt x="7851" y="1528"/>
                    <a:pt x="7854" y="1882"/>
                    <a:pt x="7639" y="2102"/>
                  </a:cubicBezTo>
                  <a:lnTo>
                    <a:pt x="5755" y="3986"/>
                  </a:lnTo>
                  <a:cubicBezTo>
                    <a:pt x="5532" y="4210"/>
                    <a:pt x="5532" y="4566"/>
                    <a:pt x="5755" y="4789"/>
                  </a:cubicBezTo>
                  <a:lnTo>
                    <a:pt x="7639" y="6673"/>
                  </a:lnTo>
                  <a:cubicBezTo>
                    <a:pt x="7854" y="6894"/>
                    <a:pt x="7851" y="7247"/>
                    <a:pt x="7633" y="7468"/>
                  </a:cubicBezTo>
                  <a:cubicBezTo>
                    <a:pt x="7522" y="7577"/>
                    <a:pt x="7377" y="7633"/>
                    <a:pt x="7232" y="7633"/>
                  </a:cubicBezTo>
                  <a:cubicBezTo>
                    <a:pt x="7090" y="7633"/>
                    <a:pt x="6948" y="7580"/>
                    <a:pt x="6839" y="7474"/>
                  </a:cubicBezTo>
                  <a:lnTo>
                    <a:pt x="6830" y="7468"/>
                  </a:lnTo>
                  <a:lnTo>
                    <a:pt x="4946" y="5650"/>
                  </a:lnTo>
                  <a:cubicBezTo>
                    <a:pt x="4836" y="5544"/>
                    <a:pt x="4695" y="5491"/>
                    <a:pt x="4554" y="5491"/>
                  </a:cubicBezTo>
                  <a:cubicBezTo>
                    <a:pt x="4412" y="5491"/>
                    <a:pt x="4271" y="5544"/>
                    <a:pt x="4161" y="5650"/>
                  </a:cubicBezTo>
                  <a:lnTo>
                    <a:pt x="2277" y="7468"/>
                  </a:lnTo>
                  <a:lnTo>
                    <a:pt x="2268" y="7474"/>
                  </a:lnTo>
                  <a:cubicBezTo>
                    <a:pt x="2159" y="7580"/>
                    <a:pt x="2017" y="7633"/>
                    <a:pt x="1875" y="7633"/>
                  </a:cubicBezTo>
                  <a:cubicBezTo>
                    <a:pt x="1730" y="7633"/>
                    <a:pt x="1585" y="7577"/>
                    <a:pt x="1474" y="7468"/>
                  </a:cubicBezTo>
                  <a:cubicBezTo>
                    <a:pt x="1256" y="7247"/>
                    <a:pt x="1253" y="6894"/>
                    <a:pt x="1468" y="6673"/>
                  </a:cubicBezTo>
                  <a:lnTo>
                    <a:pt x="3352" y="4789"/>
                  </a:lnTo>
                  <a:cubicBezTo>
                    <a:pt x="3575" y="4566"/>
                    <a:pt x="3575" y="4210"/>
                    <a:pt x="3352" y="3986"/>
                  </a:cubicBezTo>
                  <a:lnTo>
                    <a:pt x="1468" y="2102"/>
                  </a:lnTo>
                  <a:cubicBezTo>
                    <a:pt x="1253" y="1882"/>
                    <a:pt x="1256" y="1528"/>
                    <a:pt x="1474" y="1308"/>
                  </a:cubicBezTo>
                  <a:cubicBezTo>
                    <a:pt x="1585" y="1198"/>
                    <a:pt x="1730" y="1143"/>
                    <a:pt x="1875" y="1143"/>
                  </a:cubicBezTo>
                  <a:cubicBezTo>
                    <a:pt x="2017" y="1143"/>
                    <a:pt x="2159" y="1196"/>
                    <a:pt x="2268" y="1302"/>
                  </a:cubicBezTo>
                  <a:lnTo>
                    <a:pt x="2277" y="1308"/>
                  </a:lnTo>
                  <a:lnTo>
                    <a:pt x="4161" y="3126"/>
                  </a:lnTo>
                  <a:cubicBezTo>
                    <a:pt x="4271" y="3231"/>
                    <a:pt x="4412" y="3284"/>
                    <a:pt x="4554" y="3284"/>
                  </a:cubicBezTo>
                  <a:cubicBezTo>
                    <a:pt x="4695" y="3284"/>
                    <a:pt x="4836" y="3231"/>
                    <a:pt x="4946" y="3126"/>
                  </a:cubicBezTo>
                  <a:lnTo>
                    <a:pt x="6830" y="1308"/>
                  </a:lnTo>
                  <a:lnTo>
                    <a:pt x="6839" y="1302"/>
                  </a:lnTo>
                  <a:cubicBezTo>
                    <a:pt x="6948" y="1196"/>
                    <a:pt x="7090" y="1143"/>
                    <a:pt x="7232" y="1143"/>
                  </a:cubicBezTo>
                  <a:close/>
                  <a:moveTo>
                    <a:pt x="1865" y="0"/>
                  </a:moveTo>
                  <a:cubicBezTo>
                    <a:pt x="1430" y="0"/>
                    <a:pt x="995" y="166"/>
                    <a:pt x="664" y="499"/>
                  </a:cubicBezTo>
                  <a:cubicBezTo>
                    <a:pt x="0" y="1163"/>
                    <a:pt x="3" y="2241"/>
                    <a:pt x="667" y="2902"/>
                  </a:cubicBezTo>
                  <a:lnTo>
                    <a:pt x="2153" y="4388"/>
                  </a:lnTo>
                  <a:lnTo>
                    <a:pt x="667" y="5873"/>
                  </a:lnTo>
                  <a:cubicBezTo>
                    <a:pt x="0" y="6535"/>
                    <a:pt x="0" y="7610"/>
                    <a:pt x="661" y="8274"/>
                  </a:cubicBezTo>
                  <a:cubicBezTo>
                    <a:pt x="995" y="8607"/>
                    <a:pt x="1431" y="8774"/>
                    <a:pt x="1868" y="8774"/>
                  </a:cubicBezTo>
                  <a:cubicBezTo>
                    <a:pt x="2301" y="8774"/>
                    <a:pt x="2734" y="8609"/>
                    <a:pt x="3065" y="8280"/>
                  </a:cubicBezTo>
                  <a:lnTo>
                    <a:pt x="4554" y="6846"/>
                  </a:lnTo>
                  <a:lnTo>
                    <a:pt x="6042" y="8280"/>
                  </a:lnTo>
                  <a:cubicBezTo>
                    <a:pt x="6373" y="8609"/>
                    <a:pt x="6806" y="8774"/>
                    <a:pt x="7239" y="8774"/>
                  </a:cubicBezTo>
                  <a:cubicBezTo>
                    <a:pt x="7675" y="8774"/>
                    <a:pt x="8111" y="8607"/>
                    <a:pt x="8443" y="8274"/>
                  </a:cubicBezTo>
                  <a:cubicBezTo>
                    <a:pt x="9104" y="7610"/>
                    <a:pt x="9104" y="6535"/>
                    <a:pt x="8440" y="5873"/>
                  </a:cubicBezTo>
                  <a:lnTo>
                    <a:pt x="6957" y="4388"/>
                  </a:lnTo>
                  <a:lnTo>
                    <a:pt x="8440" y="2902"/>
                  </a:lnTo>
                  <a:cubicBezTo>
                    <a:pt x="8760" y="2585"/>
                    <a:pt x="8938" y="2153"/>
                    <a:pt x="8938" y="1703"/>
                  </a:cubicBezTo>
                  <a:cubicBezTo>
                    <a:pt x="8938" y="1018"/>
                    <a:pt x="8524" y="399"/>
                    <a:pt x="7893" y="133"/>
                  </a:cubicBezTo>
                  <a:cubicBezTo>
                    <a:pt x="7682" y="46"/>
                    <a:pt x="7460" y="3"/>
                    <a:pt x="7239" y="3"/>
                  </a:cubicBezTo>
                  <a:cubicBezTo>
                    <a:pt x="6799" y="3"/>
                    <a:pt x="6366" y="174"/>
                    <a:pt x="6042" y="496"/>
                  </a:cubicBezTo>
                  <a:lnTo>
                    <a:pt x="4554" y="1930"/>
                  </a:lnTo>
                  <a:lnTo>
                    <a:pt x="3065" y="496"/>
                  </a:lnTo>
                  <a:cubicBezTo>
                    <a:pt x="2733" y="165"/>
                    <a:pt x="2299" y="0"/>
                    <a:pt x="18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7C928C74-EC24-4376-A900-CC7FC157C34C}"/>
              </a:ext>
            </a:extLst>
          </p:cNvPr>
          <p:cNvSpPr txBox="1"/>
          <p:nvPr/>
        </p:nvSpPr>
        <p:spPr>
          <a:xfrm>
            <a:off x="4329016" y="2856783"/>
            <a:ext cx="479618" cy="4689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050" b="1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2    1</a:t>
            </a:r>
          </a:p>
          <a:p>
            <a:pPr>
              <a:lnSpc>
                <a:spcPct val="120000"/>
              </a:lnSpc>
            </a:pPr>
            <a:r>
              <a:rPr lang="en-US" altLang="ko-KR" sz="1050" b="1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4    3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8877AC06-DB3E-4192-B120-C9936765E45A}"/>
              </a:ext>
            </a:extLst>
          </p:cNvPr>
          <p:cNvSpPr txBox="1"/>
          <p:nvPr/>
        </p:nvSpPr>
        <p:spPr>
          <a:xfrm>
            <a:off x="1517651" y="2123555"/>
            <a:ext cx="33505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                                       -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투자계획 수립</a:t>
            </a:r>
            <a:endParaRPr lang="en-US" altLang="ko-KR" sz="1200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                                  -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독서</a:t>
            </a:r>
            <a:endParaRPr lang="en-US" altLang="ko-KR" sz="1200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아이와 놀아주기</a:t>
            </a:r>
            <a:endParaRPr lang="en-US" altLang="ko-KR" sz="1200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pPr>
              <a:buFontTx/>
              <a:buChar char="-"/>
            </a:pP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아내와의 대화</a:t>
            </a:r>
            <a:endParaRPr lang="en-US" altLang="ko-KR" sz="1200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93BD49FC-7F5D-4FF2-9E6D-8297186AF95B}"/>
              </a:ext>
            </a:extLst>
          </p:cNvPr>
          <p:cNvSpPr txBox="1"/>
          <p:nvPr/>
        </p:nvSpPr>
        <p:spPr>
          <a:xfrm>
            <a:off x="5207160" y="1848679"/>
            <a:ext cx="21162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강의 </a:t>
            </a:r>
            <a:r>
              <a:rPr lang="ko-KR" altLang="en-US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듣고 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내용정리 복습</a:t>
            </a:r>
            <a:endParaRPr lang="en-US" altLang="ko-KR" sz="1200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pPr>
              <a:buFontTx/>
              <a:buChar char="-"/>
            </a:pP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부동산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,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경제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,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금융 지식 습득</a:t>
            </a:r>
            <a:endParaRPr lang="en-US" altLang="ko-KR" sz="1200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pPr>
              <a:buFontTx/>
              <a:buChar char="-"/>
            </a:pP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50</a:t>
            </a:r>
            <a:r>
              <a:rPr lang="en-US" altLang="ko-KR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% </a:t>
            </a:r>
            <a:r>
              <a:rPr lang="ko-KR" altLang="en-US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저축 확실하게 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지키기</a:t>
            </a:r>
            <a:endParaRPr lang="en-US" altLang="ko-KR" sz="1200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pPr>
              <a:buFontTx/>
              <a:buChar char="-"/>
            </a:pP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건강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자기관리 </a:t>
            </a:r>
            <a:endParaRPr lang="en-US" altLang="ko-KR" sz="1200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pPr>
              <a:buFontTx/>
              <a:buChar char="-"/>
            </a:pP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마인드 컨트롤 </a:t>
            </a:r>
            <a:endParaRPr lang="en-US" altLang="ko-KR" sz="1200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0136DFB0-7645-414D-B5BA-9B083C13DBA4}"/>
              </a:ext>
            </a:extLst>
          </p:cNvPr>
          <p:cNvSpPr txBox="1"/>
          <p:nvPr/>
        </p:nvSpPr>
        <p:spPr>
          <a:xfrm>
            <a:off x="1517651" y="3476115"/>
            <a:ext cx="18630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게임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,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 </a:t>
            </a:r>
            <a:r>
              <a:rPr lang="ko-KR" altLang="en-US" sz="1200" dirty="0" err="1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넷플릭스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인터넷</a:t>
            </a:r>
            <a:endParaRPr lang="en-US" altLang="ko-KR" sz="1200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pPr>
              <a:buFontTx/>
              <a:buChar char="-"/>
            </a:pP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사적 </a:t>
            </a:r>
            <a:r>
              <a:rPr lang="ko-KR" altLang="en-US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모임</a:t>
            </a:r>
            <a:r>
              <a:rPr lang="en-US" altLang="ko-KR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술자리</a:t>
            </a:r>
            <a:endParaRPr lang="en-US" altLang="ko-KR" sz="1200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pPr>
              <a:buFontTx/>
              <a:buChar char="-"/>
            </a:pP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늦잠 </a:t>
            </a:r>
            <a:endParaRPr lang="en-US" altLang="ko-KR" sz="1200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pPr>
              <a:buFontTx/>
              <a:buChar char="-"/>
            </a:pPr>
            <a:endParaRPr lang="ko-KR" altLang="en-US" sz="1200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0D5F5A14-BDDD-42A9-AA89-752F79C4D26A}"/>
              </a:ext>
            </a:extLst>
          </p:cNvPr>
          <p:cNvSpPr txBox="1"/>
          <p:nvPr/>
        </p:nvSpPr>
        <p:spPr>
          <a:xfrm>
            <a:off x="5207160" y="3476115"/>
            <a:ext cx="10807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-</a:t>
            </a:r>
            <a:r>
              <a:rPr lang="ko-KR" altLang="en-US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 </a:t>
            </a:r>
            <a:r>
              <a:rPr lang="ko-KR" altLang="en-US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회사 업무 </a:t>
            </a:r>
            <a:endParaRPr lang="en-US" altLang="ko-KR" sz="1200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endParaRPr lang="en-US" altLang="ko-KR" sz="1200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3430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E903F8C-8A58-4512-A470-6FBDC953E4D1}"/>
              </a:ext>
            </a:extLst>
          </p:cNvPr>
          <p:cNvSpPr txBox="1"/>
          <p:nvPr/>
        </p:nvSpPr>
        <p:spPr>
          <a:xfrm>
            <a:off x="230016" y="194818"/>
            <a:ext cx="26901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>
                <a:solidFill>
                  <a:schemeClr val="tx1"/>
                </a:solidFill>
                <a:latin typeface="HS봄바람체 2.0" panose="00000503030000020004" pitchFamily="2" charset="-127"/>
                <a:ea typeface="HS봄바람체 2.0" panose="00000503030000020004" pitchFamily="2" charset="-127"/>
              </a:rPr>
              <a:t>평가 방법 및 보상</a:t>
            </a:r>
            <a:endParaRPr lang="en-US" altLang="ko-KR" sz="2800" dirty="0">
              <a:solidFill>
                <a:schemeClr val="tx1"/>
              </a:solidFill>
              <a:latin typeface="HS봄바람체 2.0" panose="00000503030000020004" pitchFamily="2" charset="-127"/>
              <a:ea typeface="HS봄바람체 2.0" panose="00000503030000020004" pitchFamily="2" charset="-127"/>
            </a:endParaRPr>
          </a:p>
          <a:p>
            <a:r>
              <a:rPr lang="en-US" altLang="ko-KR" sz="1200" dirty="0">
                <a:solidFill>
                  <a:schemeClr val="tx1"/>
                </a:solidFill>
                <a:latin typeface="HS봄바람체 2.0" panose="00000503030000020004" pitchFamily="2" charset="-127"/>
                <a:ea typeface="HS봄바람체 2.0" panose="00000503030000020004" pitchFamily="2" charset="-127"/>
              </a:rPr>
              <a:t>REWARD</a:t>
            </a:r>
            <a:endParaRPr lang="ko-KR" altLang="en-US" sz="2800" dirty="0">
              <a:solidFill>
                <a:schemeClr val="tx1"/>
              </a:solidFill>
              <a:latin typeface="HS봄바람체 2.0" panose="00000503030000020004" pitchFamily="2" charset="-127"/>
              <a:ea typeface="HS봄바람체 2.0" panose="00000503030000020004" pitchFamily="2" charset="-127"/>
            </a:endParaRPr>
          </a:p>
        </p:txBody>
      </p:sp>
      <p:cxnSp>
        <p:nvCxnSpPr>
          <p:cNvPr id="99" name="Google Shape;320;p33">
            <a:extLst>
              <a:ext uri="{FF2B5EF4-FFF2-40B4-BE49-F238E27FC236}">
                <a16:creationId xmlns="" xmlns:a16="http://schemas.microsoft.com/office/drawing/2014/main" id="{EBFB92A8-CD8D-45CB-976A-F6608C6251EF}"/>
              </a:ext>
            </a:extLst>
          </p:cNvPr>
          <p:cNvCxnSpPr>
            <a:cxnSpLocks/>
          </p:cNvCxnSpPr>
          <p:nvPr/>
        </p:nvCxnSpPr>
        <p:spPr>
          <a:xfrm>
            <a:off x="230016" y="1029925"/>
            <a:ext cx="8731104" cy="0"/>
          </a:xfrm>
          <a:prstGeom prst="straightConnector1">
            <a:avLst/>
          </a:prstGeom>
          <a:noFill/>
          <a:ln w="19050" cap="flat" cmpd="sng">
            <a:solidFill>
              <a:srgbClr val="3B57CF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" name="그룹 2">
            <a:extLst>
              <a:ext uri="{FF2B5EF4-FFF2-40B4-BE49-F238E27FC236}">
                <a16:creationId xmlns="" xmlns:a16="http://schemas.microsoft.com/office/drawing/2014/main" id="{2921C150-41F7-421C-A0F6-4A8C78A72747}"/>
              </a:ext>
            </a:extLst>
          </p:cNvPr>
          <p:cNvGrpSpPr/>
          <p:nvPr/>
        </p:nvGrpSpPr>
        <p:grpSpPr>
          <a:xfrm>
            <a:off x="1346743" y="1321143"/>
            <a:ext cx="2353401" cy="3569506"/>
            <a:chOff x="1575096" y="1300671"/>
            <a:chExt cx="2353401" cy="3569506"/>
          </a:xfrm>
        </p:grpSpPr>
        <p:sp>
          <p:nvSpPr>
            <p:cNvPr id="16" name="Google Shape;673;p41">
              <a:extLst>
                <a:ext uri="{FF2B5EF4-FFF2-40B4-BE49-F238E27FC236}">
                  <a16:creationId xmlns="" xmlns:a16="http://schemas.microsoft.com/office/drawing/2014/main" id="{CB667B37-925D-4A04-8917-FE5C01A64FDD}"/>
                </a:ext>
              </a:extLst>
            </p:cNvPr>
            <p:cNvSpPr/>
            <p:nvPr/>
          </p:nvSpPr>
          <p:spPr>
            <a:xfrm>
              <a:off x="1575096" y="1300671"/>
              <a:ext cx="2251758" cy="3569506"/>
            </a:xfrm>
            <a:custGeom>
              <a:avLst/>
              <a:gdLst/>
              <a:ahLst/>
              <a:cxnLst/>
              <a:rect l="l" t="t" r="r" b="b"/>
              <a:pathLst>
                <a:path w="75057" h="118981" extrusionOk="0">
                  <a:moveTo>
                    <a:pt x="74075" y="793"/>
                  </a:moveTo>
                  <a:lnTo>
                    <a:pt x="37528" y="117271"/>
                  </a:lnTo>
                  <a:lnTo>
                    <a:pt x="951" y="793"/>
                  </a:lnTo>
                  <a:close/>
                  <a:moveTo>
                    <a:pt x="412" y="1"/>
                  </a:moveTo>
                  <a:cubicBezTo>
                    <a:pt x="286" y="1"/>
                    <a:pt x="191" y="64"/>
                    <a:pt x="96" y="159"/>
                  </a:cubicBezTo>
                  <a:cubicBezTo>
                    <a:pt x="32" y="286"/>
                    <a:pt x="1" y="413"/>
                    <a:pt x="32" y="508"/>
                  </a:cubicBezTo>
                  <a:lnTo>
                    <a:pt x="37148" y="118728"/>
                  </a:lnTo>
                  <a:cubicBezTo>
                    <a:pt x="37212" y="118886"/>
                    <a:pt x="37338" y="118981"/>
                    <a:pt x="37528" y="118981"/>
                  </a:cubicBezTo>
                  <a:cubicBezTo>
                    <a:pt x="37687" y="118981"/>
                    <a:pt x="37845" y="118886"/>
                    <a:pt x="37909" y="118728"/>
                  </a:cubicBezTo>
                  <a:lnTo>
                    <a:pt x="75025" y="508"/>
                  </a:lnTo>
                  <a:cubicBezTo>
                    <a:pt x="75056" y="413"/>
                    <a:pt x="75025" y="254"/>
                    <a:pt x="74961" y="159"/>
                  </a:cubicBezTo>
                  <a:cubicBezTo>
                    <a:pt x="74866" y="64"/>
                    <a:pt x="74771" y="1"/>
                    <a:pt x="74645" y="1"/>
                  </a:cubicBezTo>
                  <a:close/>
                </a:path>
              </a:pathLst>
            </a:custGeom>
            <a:solidFill>
              <a:srgbClr val="3B57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674;p41">
              <a:extLst>
                <a:ext uri="{FF2B5EF4-FFF2-40B4-BE49-F238E27FC236}">
                  <a16:creationId xmlns="" xmlns:a16="http://schemas.microsoft.com/office/drawing/2014/main" id="{AF9BCD87-BBFA-4AFA-995F-BCF3A93C1A84}"/>
                </a:ext>
              </a:extLst>
            </p:cNvPr>
            <p:cNvSpPr/>
            <p:nvPr/>
          </p:nvSpPr>
          <p:spPr>
            <a:xfrm>
              <a:off x="1662518" y="1512565"/>
              <a:ext cx="2265979" cy="690734"/>
            </a:xfrm>
            <a:custGeom>
              <a:avLst/>
              <a:gdLst/>
              <a:ahLst/>
              <a:cxnLst/>
              <a:rect l="l" t="t" r="r" b="b"/>
              <a:pathLst>
                <a:path w="75531" h="23024" extrusionOk="0">
                  <a:moveTo>
                    <a:pt x="0" y="0"/>
                  </a:moveTo>
                  <a:lnTo>
                    <a:pt x="7252" y="23023"/>
                  </a:lnTo>
                  <a:lnTo>
                    <a:pt x="63908" y="23023"/>
                  </a:lnTo>
                  <a:cubicBezTo>
                    <a:pt x="64922" y="23023"/>
                    <a:pt x="65904" y="22612"/>
                    <a:pt x="66632" y="21852"/>
                  </a:cubicBezTo>
                  <a:lnTo>
                    <a:pt x="74106" y="14093"/>
                  </a:lnTo>
                  <a:cubicBezTo>
                    <a:pt x="75499" y="12668"/>
                    <a:pt x="75531" y="10356"/>
                    <a:pt x="74137" y="8899"/>
                  </a:cubicBezTo>
                  <a:lnTo>
                    <a:pt x="66917" y="1204"/>
                  </a:lnTo>
                  <a:cubicBezTo>
                    <a:pt x="66189" y="444"/>
                    <a:pt x="65207" y="0"/>
                    <a:pt x="64162" y="0"/>
                  </a:cubicBezTo>
                  <a:close/>
                </a:path>
              </a:pathLst>
            </a:custGeom>
            <a:solidFill>
              <a:srgbClr val="FABE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o-KR" altLang="en-US" dirty="0">
                  <a:solidFill>
                    <a:schemeClr val="bg2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투자수익</a:t>
              </a:r>
              <a:endParaRPr dirty="0">
                <a:solidFill>
                  <a:schemeClr val="bg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18" name="Google Shape;675;p41">
              <a:extLst>
                <a:ext uri="{FF2B5EF4-FFF2-40B4-BE49-F238E27FC236}">
                  <a16:creationId xmlns="" xmlns:a16="http://schemas.microsoft.com/office/drawing/2014/main" id="{5032962A-9A1A-4181-B77E-2D35DAB50AEB}"/>
                </a:ext>
              </a:extLst>
            </p:cNvPr>
            <p:cNvSpPr/>
            <p:nvPr/>
          </p:nvSpPr>
          <p:spPr>
            <a:xfrm>
              <a:off x="1910458" y="2331523"/>
              <a:ext cx="1844169" cy="689805"/>
            </a:xfrm>
            <a:custGeom>
              <a:avLst/>
              <a:gdLst/>
              <a:ahLst/>
              <a:cxnLst/>
              <a:rect l="l" t="t" r="r" b="b"/>
              <a:pathLst>
                <a:path w="61471" h="22993" extrusionOk="0">
                  <a:moveTo>
                    <a:pt x="1" y="1"/>
                  </a:moveTo>
                  <a:lnTo>
                    <a:pt x="7221" y="22992"/>
                  </a:lnTo>
                  <a:lnTo>
                    <a:pt x="49848" y="22992"/>
                  </a:lnTo>
                  <a:cubicBezTo>
                    <a:pt x="50893" y="22992"/>
                    <a:pt x="51874" y="22581"/>
                    <a:pt x="52571" y="21852"/>
                  </a:cubicBezTo>
                  <a:lnTo>
                    <a:pt x="60077" y="14093"/>
                  </a:lnTo>
                  <a:cubicBezTo>
                    <a:pt x="61470" y="12637"/>
                    <a:pt x="61470" y="10325"/>
                    <a:pt x="60108" y="8868"/>
                  </a:cubicBezTo>
                  <a:lnTo>
                    <a:pt x="52888" y="1172"/>
                  </a:lnTo>
                  <a:cubicBezTo>
                    <a:pt x="52159" y="412"/>
                    <a:pt x="51146" y="1"/>
                    <a:pt x="50101" y="1"/>
                  </a:cubicBezTo>
                  <a:close/>
                </a:path>
              </a:pathLst>
            </a:custGeom>
            <a:solidFill>
              <a:srgbClr val="3B57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o-KR" altLang="en-US" dirty="0">
                  <a:solidFill>
                    <a:schemeClr val="tx2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강의 </a:t>
              </a:r>
              <a:r>
                <a:rPr lang="en-US" altLang="ko-KR" dirty="0">
                  <a:solidFill>
                    <a:schemeClr val="tx2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/ </a:t>
              </a:r>
              <a:r>
                <a:rPr lang="ko-KR" altLang="en-US" dirty="0">
                  <a:solidFill>
                    <a:schemeClr val="tx2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임장</a:t>
              </a:r>
              <a:endParaRPr dirty="0">
                <a:solidFill>
                  <a:schemeClr val="tx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19" name="Google Shape;676;p41">
              <a:extLst>
                <a:ext uri="{FF2B5EF4-FFF2-40B4-BE49-F238E27FC236}">
                  <a16:creationId xmlns="" xmlns:a16="http://schemas.microsoft.com/office/drawing/2014/main" id="{3013C486-4E79-4555-B527-8C22D339BBEB}"/>
                </a:ext>
              </a:extLst>
            </p:cNvPr>
            <p:cNvSpPr/>
            <p:nvPr/>
          </p:nvSpPr>
          <p:spPr>
            <a:xfrm>
              <a:off x="2176519" y="3149551"/>
              <a:ext cx="1411860" cy="690734"/>
            </a:xfrm>
            <a:custGeom>
              <a:avLst/>
              <a:gdLst/>
              <a:ahLst/>
              <a:cxnLst/>
              <a:rect l="l" t="t" r="r" b="b"/>
              <a:pathLst>
                <a:path w="47061" h="23024" extrusionOk="0">
                  <a:moveTo>
                    <a:pt x="0" y="1"/>
                  </a:moveTo>
                  <a:lnTo>
                    <a:pt x="7221" y="23024"/>
                  </a:lnTo>
                  <a:lnTo>
                    <a:pt x="35438" y="23024"/>
                  </a:lnTo>
                  <a:cubicBezTo>
                    <a:pt x="36451" y="23024"/>
                    <a:pt x="37433" y="22612"/>
                    <a:pt x="38161" y="21852"/>
                  </a:cubicBezTo>
                  <a:lnTo>
                    <a:pt x="45635" y="14093"/>
                  </a:lnTo>
                  <a:cubicBezTo>
                    <a:pt x="47029" y="12637"/>
                    <a:pt x="47060" y="10356"/>
                    <a:pt x="45667" y="8900"/>
                  </a:cubicBezTo>
                  <a:lnTo>
                    <a:pt x="38446" y="1204"/>
                  </a:lnTo>
                  <a:cubicBezTo>
                    <a:pt x="37718" y="444"/>
                    <a:pt x="36736" y="1"/>
                    <a:pt x="35691" y="1"/>
                  </a:cubicBezTo>
                  <a:close/>
                </a:path>
              </a:pathLst>
            </a:custGeom>
            <a:solidFill>
              <a:srgbClr val="FABE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o-KR" altLang="en-US" dirty="0">
                  <a:solidFill>
                    <a:schemeClr val="bg2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지출 </a:t>
              </a:r>
              <a:r>
                <a:rPr lang="en-US" altLang="ko-KR" dirty="0">
                  <a:solidFill>
                    <a:schemeClr val="bg2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50%</a:t>
              </a:r>
              <a:endParaRPr dirty="0">
                <a:solidFill>
                  <a:schemeClr val="bg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0" name="Google Shape;677;p41">
              <a:extLst>
                <a:ext uri="{FF2B5EF4-FFF2-40B4-BE49-F238E27FC236}">
                  <a16:creationId xmlns="" xmlns:a16="http://schemas.microsoft.com/office/drawing/2014/main" id="{9D67E55C-E286-450B-9041-431B34F8B7E7}"/>
                </a:ext>
              </a:extLst>
            </p:cNvPr>
            <p:cNvSpPr/>
            <p:nvPr/>
          </p:nvSpPr>
          <p:spPr>
            <a:xfrm>
              <a:off x="2433024" y="3968538"/>
              <a:ext cx="1040392" cy="689775"/>
            </a:xfrm>
            <a:custGeom>
              <a:avLst/>
              <a:gdLst/>
              <a:ahLst/>
              <a:cxnLst/>
              <a:rect l="l" t="t" r="r" b="b"/>
              <a:pathLst>
                <a:path w="34679" h="22992" extrusionOk="0">
                  <a:moveTo>
                    <a:pt x="1" y="0"/>
                  </a:moveTo>
                  <a:lnTo>
                    <a:pt x="7253" y="22992"/>
                  </a:lnTo>
                  <a:lnTo>
                    <a:pt x="23056" y="22992"/>
                  </a:lnTo>
                  <a:cubicBezTo>
                    <a:pt x="24069" y="22992"/>
                    <a:pt x="25051" y="22580"/>
                    <a:pt x="25779" y="21852"/>
                  </a:cubicBezTo>
                  <a:lnTo>
                    <a:pt x="33253" y="14093"/>
                  </a:lnTo>
                  <a:cubicBezTo>
                    <a:pt x="34647" y="12636"/>
                    <a:pt x="34678" y="10356"/>
                    <a:pt x="33285" y="8868"/>
                  </a:cubicBezTo>
                  <a:lnTo>
                    <a:pt x="26064" y="1172"/>
                  </a:lnTo>
                  <a:cubicBezTo>
                    <a:pt x="25336" y="412"/>
                    <a:pt x="24354" y="0"/>
                    <a:pt x="23309" y="0"/>
                  </a:cubicBezTo>
                  <a:close/>
                </a:path>
              </a:pathLst>
            </a:custGeom>
            <a:solidFill>
              <a:srgbClr val="3B57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o-KR" altLang="en-US" dirty="0">
                  <a:solidFill>
                    <a:schemeClr val="tx2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매일</a:t>
              </a:r>
              <a:endParaRPr dirty="0">
                <a:solidFill>
                  <a:schemeClr val="tx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E68059AC-9472-4E85-A6CE-9DC1ADF9E036}"/>
              </a:ext>
            </a:extLst>
          </p:cNvPr>
          <p:cNvSpPr txBox="1"/>
          <p:nvPr/>
        </p:nvSpPr>
        <p:spPr>
          <a:xfrm>
            <a:off x="3295485" y="4190534"/>
            <a:ext cx="23487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실행 체크리스트 작성하기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.</a:t>
            </a:r>
          </a:p>
          <a:p>
            <a:r>
              <a:rPr lang="ko-KR" altLang="en-US" sz="1200" dirty="0" err="1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부족한점에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 대하여 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의문점 갖기</a:t>
            </a:r>
            <a:endParaRPr lang="ko-KR" altLang="en-US" sz="1200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82F8F199-EC3E-423C-8CF9-8CD253F9206A}"/>
              </a:ext>
            </a:extLst>
          </p:cNvPr>
          <p:cNvSpPr txBox="1"/>
          <p:nvPr/>
        </p:nvSpPr>
        <p:spPr>
          <a:xfrm>
            <a:off x="3421442" y="3279708"/>
            <a:ext cx="5083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월말 가계부 결산 시 </a:t>
            </a:r>
            <a:r>
              <a:rPr lang="en-US" altLang="ko-KR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50%</a:t>
            </a:r>
            <a:r>
              <a:rPr lang="ko-KR" altLang="en-US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 이하로 지출 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성공하면 나머지 금액은 아들의 </a:t>
            </a:r>
            <a:endParaRPr lang="en-US" altLang="ko-KR" sz="1200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이름으로 저축한다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.</a:t>
            </a:r>
            <a:endParaRPr lang="en-US" altLang="ko-KR" sz="1200" dirty="0" smtClean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endParaRPr lang="en-US" altLang="ko-KR" sz="1200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578D1212-027A-4EB0-98C7-C185DEDD5085}"/>
              </a:ext>
            </a:extLst>
          </p:cNvPr>
          <p:cNvSpPr txBox="1"/>
          <p:nvPr/>
        </p:nvSpPr>
        <p:spPr>
          <a:xfrm>
            <a:off x="3601338" y="2466064"/>
            <a:ext cx="48846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강의 완료 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후에는 꼭 복습을 하고 다음 강의에 대한 정보를 수집한다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.</a:t>
            </a:r>
            <a:endParaRPr lang="en-US" altLang="ko-KR" sz="1200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임장을 성공하면 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다음 </a:t>
            </a:r>
            <a:r>
              <a:rPr lang="ko-KR" altLang="en-US" sz="1200" dirty="0" err="1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임장지를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 선택하고 </a:t>
            </a:r>
            <a:r>
              <a:rPr lang="ko-KR" altLang="en-US" sz="1200" dirty="0" err="1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임장지의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 </a:t>
            </a:r>
            <a:r>
              <a:rPr lang="ko-KR" altLang="en-US" sz="1200" dirty="0" err="1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맛집을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 가본다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.</a:t>
            </a:r>
            <a:endParaRPr lang="ko-KR" altLang="en-US" sz="1200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936EE58A-3997-459F-8CD5-55B1D81CE1D7}"/>
              </a:ext>
            </a:extLst>
          </p:cNvPr>
          <p:cNvSpPr txBox="1"/>
          <p:nvPr/>
        </p:nvSpPr>
        <p:spPr>
          <a:xfrm>
            <a:off x="3754163" y="1652420"/>
            <a:ext cx="43717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투자금 회수</a:t>
            </a:r>
            <a:r>
              <a:rPr lang="en-US" altLang="ko-KR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, </a:t>
            </a:r>
            <a:r>
              <a:rPr lang="ko-KR" altLang="en-US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전세 상승 시 금액의 </a:t>
            </a:r>
            <a:r>
              <a:rPr lang="en-US" altLang="ko-KR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10%</a:t>
            </a:r>
            <a:r>
              <a:rPr lang="ko-KR" altLang="en-US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를 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아내에게 </a:t>
            </a:r>
            <a:r>
              <a:rPr lang="ko-KR" altLang="en-US" sz="1200" dirty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보상한다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.</a:t>
            </a:r>
          </a:p>
          <a:p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1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박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2</a:t>
            </a:r>
            <a:r>
              <a:rPr lang="ko-KR" altLang="en-US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일 가족여행을 추진한다</a:t>
            </a:r>
            <a:r>
              <a:rPr lang="en-US" altLang="ko-KR" sz="1200" dirty="0" smtClean="0">
                <a:solidFill>
                  <a:schemeClr val="tx1"/>
                </a:solidFill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.</a:t>
            </a:r>
            <a:endParaRPr lang="en-US" altLang="ko-KR" sz="1200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  <a:p>
            <a:endParaRPr lang="ko-KR" altLang="en-US" sz="1200" dirty="0">
              <a:solidFill>
                <a:schemeClr val="tx1"/>
              </a:solidFill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34398727"/>
      </p:ext>
    </p:extLst>
  </p:cSld>
  <p:clrMapOvr>
    <a:masterClrMapping/>
  </p:clrMapOvr>
</p:sld>
</file>

<file path=ppt/theme/theme1.xml><?xml version="1.0" encoding="utf-8"?>
<a:theme xmlns:a="http://schemas.openxmlformats.org/drawingml/2006/main" name="Comedy for Everyone by Slidesgo">
  <a:themeElements>
    <a:clrScheme name="Simple Light">
      <a:dk1>
        <a:srgbClr val="3B57CF"/>
      </a:dk1>
      <a:lt1>
        <a:srgbClr val="FABE0C"/>
      </a:lt1>
      <a:dk2>
        <a:srgbClr val="3B57CF"/>
      </a:dk2>
      <a:lt2>
        <a:srgbClr val="FABE0C"/>
      </a:lt2>
      <a:accent1>
        <a:srgbClr val="3B57CF"/>
      </a:accent1>
      <a:accent2>
        <a:srgbClr val="FABE0C"/>
      </a:accent2>
      <a:accent3>
        <a:srgbClr val="3B57CF"/>
      </a:accent3>
      <a:accent4>
        <a:srgbClr val="FABE0C"/>
      </a:accent4>
      <a:accent5>
        <a:srgbClr val="3B57CF"/>
      </a:accent5>
      <a:accent6>
        <a:srgbClr val="FABE0C"/>
      </a:accent6>
      <a:hlink>
        <a:srgbClr val="3B57C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1741</TotalTime>
  <Words>1305</Words>
  <Application>Microsoft Office PowerPoint</Application>
  <PresentationFormat>화면 슬라이드 쇼(16:9)</PresentationFormat>
  <Paragraphs>569</Paragraphs>
  <Slides>12</Slides>
  <Notes>12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3" baseType="lpstr">
      <vt:lpstr>Comedy for Everyone by Slidesgo</vt:lpstr>
      <vt:lpstr>비전 보드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VISION BOARD</dc:title>
  <dc:creator>USER-PC</dc:creator>
  <cp:lastModifiedBy>USER-PC</cp:lastModifiedBy>
  <cp:revision>128</cp:revision>
  <dcterms:modified xsi:type="dcterms:W3CDTF">2023-09-03T22:25:11Z</dcterms:modified>
</cp:coreProperties>
</file>