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"/>
  </p:notesMasterIdLst>
  <p:sldIdLst>
    <p:sldId id="1388" r:id="rId2"/>
    <p:sldId id="2733" r:id="rId3"/>
    <p:sldId id="2734" r:id="rId4"/>
    <p:sldId id="2741" r:id="rId5"/>
    <p:sldId id="2731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junghyun" initials="kj" lastIdx="5" clrIdx="0"/>
  <p:cmAuthor id="2" name="김정현" initials="김정현" lastIdx="1" clrIdx="1"/>
  <p:cmAuthor id="3" name="ve7709" initials="v" lastIdx="2" clrIdx="2">
    <p:extLst>
      <p:ext uri="{19B8F6BF-5375-455C-9EA6-DF929625EA0E}">
        <p15:presenceInfo xmlns:p15="http://schemas.microsoft.com/office/powerpoint/2012/main" userId="ve7709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850"/>
    <a:srgbClr val="25564F"/>
    <a:srgbClr val="265750"/>
    <a:srgbClr val="005024"/>
    <a:srgbClr val="00682F"/>
    <a:srgbClr val="00863D"/>
    <a:srgbClr val="A8DDD7"/>
    <a:srgbClr val="F79E97"/>
    <a:srgbClr val="72CED8"/>
    <a:srgbClr val="E712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48" autoAdjust="0"/>
    <p:restoredTop sz="95214" autoAdjust="0"/>
  </p:normalViewPr>
  <p:slideViewPr>
    <p:cSldViewPr snapToGrid="0">
      <p:cViewPr varScale="1">
        <p:scale>
          <a:sx n="85" d="100"/>
          <a:sy n="85" d="100"/>
        </p:scale>
        <p:origin x="57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동문 한" userId="8f0cee1790912d3b" providerId="LiveId" clId="{36D27C0F-779D-4D2E-9F50-11B074397AED}"/>
    <pc:docChg chg="undo custSel addSld delSld modSld">
      <pc:chgData name="동문 한" userId="8f0cee1790912d3b" providerId="LiveId" clId="{36D27C0F-779D-4D2E-9F50-11B074397AED}" dt="2023-11-22T14:33:02.637" v="2022" actId="2696"/>
      <pc:docMkLst>
        <pc:docMk/>
      </pc:docMkLst>
      <pc:sldChg chg="del">
        <pc:chgData name="동문 한" userId="8f0cee1790912d3b" providerId="LiveId" clId="{36D27C0F-779D-4D2E-9F50-11B074397AED}" dt="2023-11-22T11:53:25.384" v="0" actId="2696"/>
        <pc:sldMkLst>
          <pc:docMk/>
          <pc:sldMk cId="2415913419" sldId="256"/>
        </pc:sldMkLst>
      </pc:sldChg>
      <pc:sldChg chg="del">
        <pc:chgData name="동문 한" userId="8f0cee1790912d3b" providerId="LiveId" clId="{36D27C0F-779D-4D2E-9F50-11B074397AED}" dt="2023-11-22T13:48:18.223" v="1996" actId="2696"/>
        <pc:sldMkLst>
          <pc:docMk/>
          <pc:sldMk cId="2727039544" sldId="885"/>
        </pc:sldMkLst>
      </pc:sldChg>
      <pc:sldChg chg="modSp del mod">
        <pc:chgData name="동문 한" userId="8f0cee1790912d3b" providerId="LiveId" clId="{36D27C0F-779D-4D2E-9F50-11B074397AED}" dt="2023-11-22T11:53:40.075" v="10" actId="2696"/>
        <pc:sldMkLst>
          <pc:docMk/>
          <pc:sldMk cId="3235457750" sldId="1372"/>
        </pc:sldMkLst>
        <pc:spChg chg="mod">
          <ac:chgData name="동문 한" userId="8f0cee1790912d3b" providerId="LiveId" clId="{36D27C0F-779D-4D2E-9F50-11B074397AED}" dt="2023-11-22T11:53:38.715" v="9" actId="20577"/>
          <ac:spMkLst>
            <pc:docMk/>
            <pc:sldMk cId="3235457750" sldId="1372"/>
            <ac:spMk id="7" creationId="{11D47445-5D6E-471F-8833-6A38364F3267}"/>
          </ac:spMkLst>
        </pc:spChg>
      </pc:sldChg>
      <pc:sldChg chg="addSp delSp modSp mod">
        <pc:chgData name="동문 한" userId="8f0cee1790912d3b" providerId="LiveId" clId="{36D27C0F-779D-4D2E-9F50-11B074397AED}" dt="2023-11-22T12:52:02.361" v="895" actId="255"/>
        <pc:sldMkLst>
          <pc:docMk/>
          <pc:sldMk cId="409241636" sldId="2733"/>
        </pc:sldMkLst>
        <pc:spChg chg="mod">
          <ac:chgData name="동문 한" userId="8f0cee1790912d3b" providerId="LiveId" clId="{36D27C0F-779D-4D2E-9F50-11B074397AED}" dt="2023-11-22T12:15:53.619" v="88" actId="20577"/>
          <ac:spMkLst>
            <pc:docMk/>
            <pc:sldMk cId="409241636" sldId="2733"/>
            <ac:spMk id="2" creationId="{A0EA89F1-8F2C-0523-BA18-B31FFA63E552}"/>
          </ac:spMkLst>
        </pc:spChg>
        <pc:spChg chg="mod">
          <ac:chgData name="동문 한" userId="8f0cee1790912d3b" providerId="LiveId" clId="{36D27C0F-779D-4D2E-9F50-11B074397AED}" dt="2023-11-22T12:06:10.654" v="20" actId="1076"/>
          <ac:spMkLst>
            <pc:docMk/>
            <pc:sldMk cId="409241636" sldId="2733"/>
            <ac:spMk id="3" creationId="{E585FE6D-49EB-4CBA-8D96-246EEA36D50D}"/>
          </ac:spMkLst>
        </pc:spChg>
        <pc:spChg chg="del mod">
          <ac:chgData name="동문 한" userId="8f0cee1790912d3b" providerId="LiveId" clId="{36D27C0F-779D-4D2E-9F50-11B074397AED}" dt="2023-11-22T12:05:55.435" v="14" actId="478"/>
          <ac:spMkLst>
            <pc:docMk/>
            <pc:sldMk cId="409241636" sldId="2733"/>
            <ac:spMk id="4" creationId="{170DA970-F3B0-E658-E2C0-04EC864CE2C5}"/>
          </ac:spMkLst>
        </pc:spChg>
        <pc:spChg chg="add mod">
          <ac:chgData name="동문 한" userId="8f0cee1790912d3b" providerId="LiveId" clId="{36D27C0F-779D-4D2E-9F50-11B074397AED}" dt="2023-11-22T12:52:02.361" v="895" actId="255"/>
          <ac:spMkLst>
            <pc:docMk/>
            <pc:sldMk cId="409241636" sldId="2733"/>
            <ac:spMk id="11" creationId="{39660015-C30A-71F4-8C34-D5FDCB54BDCD}"/>
          </ac:spMkLst>
        </pc:spChg>
        <pc:spChg chg="add del">
          <ac:chgData name="동문 한" userId="8f0cee1790912d3b" providerId="LiveId" clId="{36D27C0F-779D-4D2E-9F50-11B074397AED}" dt="2023-11-22T12:17:58.839" v="155" actId="478"/>
          <ac:spMkLst>
            <pc:docMk/>
            <pc:sldMk cId="409241636" sldId="2733"/>
            <ac:spMk id="12" creationId="{F40C6282-FA44-9C4F-9536-40739AD46B07}"/>
          </ac:spMkLst>
        </pc:spChg>
        <pc:spChg chg="add del mod">
          <ac:chgData name="동문 한" userId="8f0cee1790912d3b" providerId="LiveId" clId="{36D27C0F-779D-4D2E-9F50-11B074397AED}" dt="2023-11-22T12:19:52.672" v="218" actId="478"/>
          <ac:spMkLst>
            <pc:docMk/>
            <pc:sldMk cId="409241636" sldId="2733"/>
            <ac:spMk id="13" creationId="{7D1D6256-B6FD-2469-F589-87510A776387}"/>
          </ac:spMkLst>
        </pc:spChg>
        <pc:spChg chg="add mod">
          <ac:chgData name="동문 한" userId="8f0cee1790912d3b" providerId="LiveId" clId="{36D27C0F-779D-4D2E-9F50-11B074397AED}" dt="2023-11-22T12:31:12.285" v="333" actId="688"/>
          <ac:spMkLst>
            <pc:docMk/>
            <pc:sldMk cId="409241636" sldId="2733"/>
            <ac:spMk id="15" creationId="{B9FF3651-092D-7BA1-C892-8F6C9F64BD0D}"/>
          </ac:spMkLst>
        </pc:spChg>
        <pc:spChg chg="add del mod">
          <ac:chgData name="동문 한" userId="8f0cee1790912d3b" providerId="LiveId" clId="{36D27C0F-779D-4D2E-9F50-11B074397AED}" dt="2023-11-22T12:31:37.737" v="338" actId="478"/>
          <ac:spMkLst>
            <pc:docMk/>
            <pc:sldMk cId="409241636" sldId="2733"/>
            <ac:spMk id="18" creationId="{99B29C58-BD90-7C52-BF53-94CB5E3A4B3E}"/>
          </ac:spMkLst>
        </pc:spChg>
        <pc:spChg chg="add mod">
          <ac:chgData name="동문 한" userId="8f0cee1790912d3b" providerId="LiveId" clId="{36D27C0F-779D-4D2E-9F50-11B074397AED}" dt="2023-11-22T12:31:52.861" v="340" actId="14100"/>
          <ac:spMkLst>
            <pc:docMk/>
            <pc:sldMk cId="409241636" sldId="2733"/>
            <ac:spMk id="19" creationId="{0E2A02B6-2986-A290-1C47-32FBF3DE3B4E}"/>
          </ac:spMkLst>
        </pc:spChg>
        <pc:spChg chg="add mod">
          <ac:chgData name="동문 한" userId="8f0cee1790912d3b" providerId="LiveId" clId="{36D27C0F-779D-4D2E-9F50-11B074397AED}" dt="2023-11-22T12:34:10.215" v="430" actId="20577"/>
          <ac:spMkLst>
            <pc:docMk/>
            <pc:sldMk cId="409241636" sldId="2733"/>
            <ac:spMk id="21" creationId="{4F80E038-21B5-7B8E-85D3-DD77086E25CC}"/>
          </ac:spMkLst>
        </pc:spChg>
        <pc:spChg chg="add mod">
          <ac:chgData name="동문 한" userId="8f0cee1790912d3b" providerId="LiveId" clId="{36D27C0F-779D-4D2E-9F50-11B074397AED}" dt="2023-11-22T12:34:19.741" v="432" actId="14100"/>
          <ac:spMkLst>
            <pc:docMk/>
            <pc:sldMk cId="409241636" sldId="2733"/>
            <ac:spMk id="22" creationId="{1A1F3540-1E4A-425F-7230-1779421E6493}"/>
          </ac:spMkLst>
        </pc:spChg>
        <pc:spChg chg="add mod">
          <ac:chgData name="동문 한" userId="8f0cee1790912d3b" providerId="LiveId" clId="{36D27C0F-779D-4D2E-9F50-11B074397AED}" dt="2023-11-22T12:40:06.630" v="556" actId="20577"/>
          <ac:spMkLst>
            <pc:docMk/>
            <pc:sldMk cId="409241636" sldId="2733"/>
            <ac:spMk id="23" creationId="{F2257D92-7100-5D9E-8E3C-445016E98CE3}"/>
          </ac:spMkLst>
        </pc:spChg>
        <pc:spChg chg="add del mod">
          <ac:chgData name="동문 한" userId="8f0cee1790912d3b" providerId="LiveId" clId="{36D27C0F-779D-4D2E-9F50-11B074397AED}" dt="2023-11-22T12:41:08.630" v="573" actId="22"/>
          <ac:spMkLst>
            <pc:docMk/>
            <pc:sldMk cId="409241636" sldId="2733"/>
            <ac:spMk id="25" creationId="{2846094A-E323-DA5F-215A-A9564DA7D9F8}"/>
          </ac:spMkLst>
        </pc:spChg>
        <pc:spChg chg="add mod">
          <ac:chgData name="동문 한" userId="8f0cee1790912d3b" providerId="LiveId" clId="{36D27C0F-779D-4D2E-9F50-11B074397AED}" dt="2023-11-22T12:45:48.739" v="645" actId="14100"/>
          <ac:spMkLst>
            <pc:docMk/>
            <pc:sldMk cId="409241636" sldId="2733"/>
            <ac:spMk id="27" creationId="{DA5C3493-8B1B-CD0E-4E37-996D726234F6}"/>
          </ac:spMkLst>
        </pc:spChg>
        <pc:graphicFrameChg chg="add mod modGraphic">
          <ac:chgData name="동문 한" userId="8f0cee1790912d3b" providerId="LiveId" clId="{36D27C0F-779D-4D2E-9F50-11B074397AED}" dt="2023-11-22T12:40:22.569" v="559" actId="14734"/>
          <ac:graphicFrameMkLst>
            <pc:docMk/>
            <pc:sldMk cId="409241636" sldId="2733"/>
            <ac:graphicFrameMk id="14" creationId="{0AE1F97E-FD72-DE46-4A5F-25EB75A8020F}"/>
          </ac:graphicFrameMkLst>
        </pc:graphicFrameChg>
        <pc:graphicFrameChg chg="add mod modGraphic">
          <ac:chgData name="동문 한" userId="8f0cee1790912d3b" providerId="LiveId" clId="{36D27C0F-779D-4D2E-9F50-11B074397AED}" dt="2023-11-22T12:39:25.235" v="537" actId="20577"/>
          <ac:graphicFrameMkLst>
            <pc:docMk/>
            <pc:sldMk cId="409241636" sldId="2733"/>
            <ac:graphicFrameMk id="20" creationId="{DD291015-C2BB-F153-C115-3158FC84089D}"/>
          </ac:graphicFrameMkLst>
        </pc:graphicFrameChg>
        <pc:graphicFrameChg chg="add mod modGraphic">
          <ac:chgData name="동문 한" userId="8f0cee1790912d3b" providerId="LiveId" clId="{36D27C0F-779D-4D2E-9F50-11B074397AED}" dt="2023-11-22T12:45:27.228" v="643" actId="255"/>
          <ac:graphicFrameMkLst>
            <pc:docMk/>
            <pc:sldMk cId="409241636" sldId="2733"/>
            <ac:graphicFrameMk id="26" creationId="{0083E040-0C8C-6C04-C1AE-D66F05825396}"/>
          </ac:graphicFrameMkLst>
        </pc:graphicFrameChg>
        <pc:picChg chg="add del mod">
          <ac:chgData name="동문 한" userId="8f0cee1790912d3b" providerId="LiveId" clId="{36D27C0F-779D-4D2E-9F50-11B074397AED}" dt="2023-11-22T12:12:33.426" v="47" actId="478"/>
          <ac:picMkLst>
            <pc:docMk/>
            <pc:sldMk cId="409241636" sldId="2733"/>
            <ac:picMk id="8" creationId="{27AB64E3-BBF6-1271-5F1A-ECD566DB7CAD}"/>
          </ac:picMkLst>
        </pc:picChg>
        <pc:picChg chg="add del mod">
          <ac:chgData name="동문 한" userId="8f0cee1790912d3b" providerId="LiveId" clId="{36D27C0F-779D-4D2E-9F50-11B074397AED}" dt="2023-11-22T12:41:42.499" v="576" actId="1076"/>
          <ac:picMkLst>
            <pc:docMk/>
            <pc:sldMk cId="409241636" sldId="2733"/>
            <ac:picMk id="10" creationId="{EEEA520B-4BBC-15BC-4AA6-1747F32FAA5C}"/>
          </ac:picMkLst>
        </pc:picChg>
        <pc:cxnChg chg="add del">
          <ac:chgData name="동문 한" userId="8f0cee1790912d3b" providerId="LiveId" clId="{36D27C0F-779D-4D2E-9F50-11B074397AED}" dt="2023-11-22T12:31:15.746" v="334" actId="478"/>
          <ac:cxnSpMkLst>
            <pc:docMk/>
            <pc:sldMk cId="409241636" sldId="2733"/>
            <ac:cxnSpMk id="17" creationId="{11ADED71-FC2F-4B1F-7798-EDC53BC343CB}"/>
          </ac:cxnSpMkLst>
        </pc:cxnChg>
      </pc:sldChg>
      <pc:sldChg chg="addSp delSp modSp mod">
        <pc:chgData name="동문 한" userId="8f0cee1790912d3b" providerId="LiveId" clId="{36D27C0F-779D-4D2E-9F50-11B074397AED}" dt="2023-11-22T13:22:16.283" v="1470" actId="2711"/>
        <pc:sldMkLst>
          <pc:docMk/>
          <pc:sldMk cId="3258731896" sldId="2734"/>
        </pc:sldMkLst>
        <pc:spChg chg="del">
          <ac:chgData name="동문 한" userId="8f0cee1790912d3b" providerId="LiveId" clId="{36D27C0F-779D-4D2E-9F50-11B074397AED}" dt="2023-11-22T12:52:26.947" v="896" actId="478"/>
          <ac:spMkLst>
            <pc:docMk/>
            <pc:sldMk cId="3258731896" sldId="2734"/>
            <ac:spMk id="2" creationId="{8007D1DF-F6AA-1E2A-4CD2-BB432F6D870B}"/>
          </ac:spMkLst>
        </pc:spChg>
        <pc:spChg chg="del">
          <ac:chgData name="동문 한" userId="8f0cee1790912d3b" providerId="LiveId" clId="{36D27C0F-779D-4D2E-9F50-11B074397AED}" dt="2023-11-22T12:52:35.161" v="899" actId="478"/>
          <ac:spMkLst>
            <pc:docMk/>
            <pc:sldMk cId="3258731896" sldId="2734"/>
            <ac:spMk id="5" creationId="{F85B71A1-0DE8-36D5-C0E5-493AE9FA729E}"/>
          </ac:spMkLst>
        </pc:spChg>
        <pc:spChg chg="del">
          <ac:chgData name="동문 한" userId="8f0cee1790912d3b" providerId="LiveId" clId="{36D27C0F-779D-4D2E-9F50-11B074397AED}" dt="2023-11-22T12:52:35.161" v="899" actId="478"/>
          <ac:spMkLst>
            <pc:docMk/>
            <pc:sldMk cId="3258731896" sldId="2734"/>
            <ac:spMk id="6" creationId="{9B37AD53-BAFC-E013-3179-DC36295A7096}"/>
          </ac:spMkLst>
        </pc:spChg>
        <pc:spChg chg="del">
          <ac:chgData name="동문 한" userId="8f0cee1790912d3b" providerId="LiveId" clId="{36D27C0F-779D-4D2E-9F50-11B074397AED}" dt="2023-11-22T12:52:35.161" v="899" actId="478"/>
          <ac:spMkLst>
            <pc:docMk/>
            <pc:sldMk cId="3258731896" sldId="2734"/>
            <ac:spMk id="8" creationId="{D7439816-9F92-C752-419D-E4B711347F32}"/>
          </ac:spMkLst>
        </pc:spChg>
        <pc:spChg chg="del">
          <ac:chgData name="동문 한" userId="8f0cee1790912d3b" providerId="LiveId" clId="{36D27C0F-779D-4D2E-9F50-11B074397AED}" dt="2023-11-22T12:52:29.539" v="898" actId="478"/>
          <ac:spMkLst>
            <pc:docMk/>
            <pc:sldMk cId="3258731896" sldId="2734"/>
            <ac:spMk id="9" creationId="{F218E166-3514-B6A9-635C-698BDA4036EE}"/>
          </ac:spMkLst>
        </pc:spChg>
        <pc:spChg chg="del">
          <ac:chgData name="동문 한" userId="8f0cee1790912d3b" providerId="LiveId" clId="{36D27C0F-779D-4D2E-9F50-11B074397AED}" dt="2023-11-22T12:52:35.161" v="899" actId="478"/>
          <ac:spMkLst>
            <pc:docMk/>
            <pc:sldMk cId="3258731896" sldId="2734"/>
            <ac:spMk id="10" creationId="{B835B451-DFA7-0AD1-9535-8A3BF9166E2D}"/>
          </ac:spMkLst>
        </pc:spChg>
        <pc:spChg chg="del">
          <ac:chgData name="동문 한" userId="8f0cee1790912d3b" providerId="LiveId" clId="{36D27C0F-779D-4D2E-9F50-11B074397AED}" dt="2023-11-22T12:52:38.922" v="900" actId="478"/>
          <ac:spMkLst>
            <pc:docMk/>
            <pc:sldMk cId="3258731896" sldId="2734"/>
            <ac:spMk id="11" creationId="{0A9FED83-2F18-7569-C186-2F686A4D7029}"/>
          </ac:spMkLst>
        </pc:spChg>
        <pc:spChg chg="add mod">
          <ac:chgData name="동문 한" userId="8f0cee1790912d3b" providerId="LiveId" clId="{36D27C0F-779D-4D2E-9F50-11B074397AED}" dt="2023-11-22T13:22:16.283" v="1470" actId="2711"/>
          <ac:spMkLst>
            <pc:docMk/>
            <pc:sldMk cId="3258731896" sldId="2734"/>
            <ac:spMk id="31" creationId="{A9A62322-8902-FC06-136F-D1A281CACF17}"/>
          </ac:spMkLst>
        </pc:spChg>
        <pc:graphicFrameChg chg="add mod modGraphic">
          <ac:chgData name="동문 한" userId="8f0cee1790912d3b" providerId="LiveId" clId="{36D27C0F-779D-4D2E-9F50-11B074397AED}" dt="2023-11-22T13:15:28.291" v="1178" actId="20577"/>
          <ac:graphicFrameMkLst>
            <pc:docMk/>
            <pc:sldMk cId="3258731896" sldId="2734"/>
            <ac:graphicFrameMk id="14" creationId="{AC8D153F-C425-0A2E-3897-3DE941D09CB4}"/>
          </ac:graphicFrameMkLst>
        </pc:graphicFrameChg>
        <pc:graphicFrameChg chg="add mod modGraphic">
          <ac:chgData name="동문 한" userId="8f0cee1790912d3b" providerId="LiveId" clId="{36D27C0F-779D-4D2E-9F50-11B074397AED}" dt="2023-11-22T13:14:55.141" v="1146" actId="20577"/>
          <ac:graphicFrameMkLst>
            <pc:docMk/>
            <pc:sldMk cId="3258731896" sldId="2734"/>
            <ac:graphicFrameMk id="17" creationId="{E2E5F4D3-098E-8843-EE0E-CB2ED7FEC1FD}"/>
          </ac:graphicFrameMkLst>
        </pc:graphicFrameChg>
        <pc:graphicFrameChg chg="add mod modGraphic">
          <ac:chgData name="동문 한" userId="8f0cee1790912d3b" providerId="LiveId" clId="{36D27C0F-779D-4D2E-9F50-11B074397AED}" dt="2023-11-22T13:14:19.857" v="1105" actId="20577"/>
          <ac:graphicFrameMkLst>
            <pc:docMk/>
            <pc:sldMk cId="3258731896" sldId="2734"/>
            <ac:graphicFrameMk id="18" creationId="{CC650364-E7DA-07F8-735C-AC80090AEC08}"/>
          </ac:graphicFrameMkLst>
        </pc:graphicFrameChg>
        <pc:graphicFrameChg chg="add mod modGraphic">
          <ac:chgData name="동문 한" userId="8f0cee1790912d3b" providerId="LiveId" clId="{36D27C0F-779D-4D2E-9F50-11B074397AED}" dt="2023-11-22T13:12:46.493" v="1070" actId="20577"/>
          <ac:graphicFrameMkLst>
            <pc:docMk/>
            <pc:sldMk cId="3258731896" sldId="2734"/>
            <ac:graphicFrameMk id="19" creationId="{000D9113-70FF-7C95-4AE9-980EB99E8544}"/>
          </ac:graphicFrameMkLst>
        </pc:graphicFrameChg>
        <pc:graphicFrameChg chg="add mod modGraphic">
          <ac:chgData name="동문 한" userId="8f0cee1790912d3b" providerId="LiveId" clId="{36D27C0F-779D-4D2E-9F50-11B074397AED}" dt="2023-11-22T13:11:57.019" v="1041" actId="20577"/>
          <ac:graphicFrameMkLst>
            <pc:docMk/>
            <pc:sldMk cId="3258731896" sldId="2734"/>
            <ac:graphicFrameMk id="20" creationId="{7D5520F0-CC10-06C4-64A9-77FAE2ED2D89}"/>
          </ac:graphicFrameMkLst>
        </pc:graphicFrameChg>
        <pc:picChg chg="add mod">
          <ac:chgData name="동문 한" userId="8f0cee1790912d3b" providerId="LiveId" clId="{36D27C0F-779D-4D2E-9F50-11B074397AED}" dt="2023-11-22T13:16:39.793" v="1185" actId="1076"/>
          <ac:picMkLst>
            <pc:docMk/>
            <pc:sldMk cId="3258731896" sldId="2734"/>
            <ac:picMk id="12" creationId="{2A83A0FE-150C-14D4-4431-F23B3E90D5A7}"/>
          </ac:picMkLst>
        </pc:picChg>
        <pc:picChg chg="del">
          <ac:chgData name="동문 한" userId="8f0cee1790912d3b" providerId="LiveId" clId="{36D27C0F-779D-4D2E-9F50-11B074397AED}" dt="2023-11-22T12:52:28.754" v="897" actId="478"/>
          <ac:picMkLst>
            <pc:docMk/>
            <pc:sldMk cId="3258731896" sldId="2734"/>
            <ac:picMk id="13" creationId="{EDA2EE41-E80A-7CC9-871A-C98BAAC32C78}"/>
          </ac:picMkLst>
        </pc:picChg>
        <pc:picChg chg="add del">
          <ac:chgData name="동문 한" userId="8f0cee1790912d3b" providerId="LiveId" clId="{36D27C0F-779D-4D2E-9F50-11B074397AED}" dt="2023-11-22T13:10:59.899" v="991" actId="478"/>
          <ac:picMkLst>
            <pc:docMk/>
            <pc:sldMk cId="3258731896" sldId="2734"/>
            <ac:picMk id="16" creationId="{81B350D6-6C1B-D5F6-11ED-185F7619F6F0}"/>
          </ac:picMkLst>
        </pc:picChg>
        <pc:cxnChg chg="add mod">
          <ac:chgData name="동문 한" userId="8f0cee1790912d3b" providerId="LiveId" clId="{36D27C0F-779D-4D2E-9F50-11B074397AED}" dt="2023-11-22T13:16:01.712" v="1180" actId="208"/>
          <ac:cxnSpMkLst>
            <pc:docMk/>
            <pc:sldMk cId="3258731896" sldId="2734"/>
            <ac:cxnSpMk id="22" creationId="{68DF80EB-E034-6FBD-EA5C-A86F285E15F1}"/>
          </ac:cxnSpMkLst>
        </pc:cxnChg>
        <pc:cxnChg chg="add mod">
          <ac:chgData name="동문 한" userId="8f0cee1790912d3b" providerId="LiveId" clId="{36D27C0F-779D-4D2E-9F50-11B074397AED}" dt="2023-11-22T13:16:20.563" v="1182" actId="208"/>
          <ac:cxnSpMkLst>
            <pc:docMk/>
            <pc:sldMk cId="3258731896" sldId="2734"/>
            <ac:cxnSpMk id="24" creationId="{9364BAC3-6B9E-01D7-7AAF-3BD02843D0ED}"/>
          </ac:cxnSpMkLst>
        </pc:cxnChg>
        <pc:cxnChg chg="add mod">
          <ac:chgData name="동문 한" userId="8f0cee1790912d3b" providerId="LiveId" clId="{36D27C0F-779D-4D2E-9F50-11B074397AED}" dt="2023-11-22T13:16:33.810" v="1184" actId="208"/>
          <ac:cxnSpMkLst>
            <pc:docMk/>
            <pc:sldMk cId="3258731896" sldId="2734"/>
            <ac:cxnSpMk id="26" creationId="{E120AF99-B680-DE96-35DD-0A54041EF45E}"/>
          </ac:cxnSpMkLst>
        </pc:cxnChg>
        <pc:cxnChg chg="add mod">
          <ac:chgData name="동문 한" userId="8f0cee1790912d3b" providerId="LiveId" clId="{36D27C0F-779D-4D2E-9F50-11B074397AED}" dt="2023-11-22T13:16:49.450" v="1187" actId="208"/>
          <ac:cxnSpMkLst>
            <pc:docMk/>
            <pc:sldMk cId="3258731896" sldId="2734"/>
            <ac:cxnSpMk id="28" creationId="{25851882-6654-D1AB-8E5F-ECFF86E99BB3}"/>
          </ac:cxnSpMkLst>
        </pc:cxnChg>
        <pc:cxnChg chg="add mod">
          <ac:chgData name="동문 한" userId="8f0cee1790912d3b" providerId="LiveId" clId="{36D27C0F-779D-4D2E-9F50-11B074397AED}" dt="2023-11-22T13:17:00.169" v="1189" actId="208"/>
          <ac:cxnSpMkLst>
            <pc:docMk/>
            <pc:sldMk cId="3258731896" sldId="2734"/>
            <ac:cxnSpMk id="30" creationId="{B2E900D5-71A1-1F8E-40F1-369A5D0E3A68}"/>
          </ac:cxnSpMkLst>
        </pc:cxnChg>
      </pc:sldChg>
      <pc:sldChg chg="del">
        <pc:chgData name="동문 한" userId="8f0cee1790912d3b" providerId="LiveId" clId="{36D27C0F-779D-4D2E-9F50-11B074397AED}" dt="2023-11-22T13:48:37.606" v="1997" actId="2696"/>
        <pc:sldMkLst>
          <pc:docMk/>
          <pc:sldMk cId="3380851883" sldId="2735"/>
        </pc:sldMkLst>
      </pc:sldChg>
      <pc:sldChg chg="del">
        <pc:chgData name="동문 한" userId="8f0cee1790912d3b" providerId="LiveId" clId="{36D27C0F-779D-4D2E-9F50-11B074397AED}" dt="2023-11-22T13:48:53.841" v="1999" actId="2696"/>
        <pc:sldMkLst>
          <pc:docMk/>
          <pc:sldMk cId="4162987222" sldId="2736"/>
        </pc:sldMkLst>
      </pc:sldChg>
      <pc:sldChg chg="del">
        <pc:chgData name="동문 한" userId="8f0cee1790912d3b" providerId="LiveId" clId="{36D27C0F-779D-4D2E-9F50-11B074397AED}" dt="2023-11-22T13:48:45.453" v="1998" actId="2696"/>
        <pc:sldMkLst>
          <pc:docMk/>
          <pc:sldMk cId="2443890880" sldId="2737"/>
        </pc:sldMkLst>
      </pc:sldChg>
      <pc:sldChg chg="del">
        <pc:chgData name="동문 한" userId="8f0cee1790912d3b" providerId="LiveId" clId="{36D27C0F-779D-4D2E-9F50-11B074397AED}" dt="2023-11-22T13:49:07.672" v="2000" actId="2696"/>
        <pc:sldMkLst>
          <pc:docMk/>
          <pc:sldMk cId="3335408366" sldId="2739"/>
        </pc:sldMkLst>
      </pc:sldChg>
      <pc:sldChg chg="del">
        <pc:chgData name="동문 한" userId="8f0cee1790912d3b" providerId="LiveId" clId="{36D27C0F-779D-4D2E-9F50-11B074397AED}" dt="2023-11-22T14:33:02.637" v="2022" actId="2696"/>
        <pc:sldMkLst>
          <pc:docMk/>
          <pc:sldMk cId="2880320827" sldId="2740"/>
        </pc:sldMkLst>
      </pc:sldChg>
      <pc:sldChg chg="addSp delSp modSp mod">
        <pc:chgData name="동문 한" userId="8f0cee1790912d3b" providerId="LiveId" clId="{36D27C0F-779D-4D2E-9F50-11B074397AED}" dt="2023-11-22T13:49:49.878" v="2021" actId="14734"/>
        <pc:sldMkLst>
          <pc:docMk/>
          <pc:sldMk cId="857065284" sldId="2741"/>
        </pc:sldMkLst>
        <pc:spChg chg="mod">
          <ac:chgData name="동문 한" userId="8f0cee1790912d3b" providerId="LiveId" clId="{36D27C0F-779D-4D2E-9F50-11B074397AED}" dt="2023-11-22T13:23:33.969" v="1493" actId="1076"/>
          <ac:spMkLst>
            <pc:docMk/>
            <pc:sldMk cId="857065284" sldId="2741"/>
            <ac:spMk id="7" creationId="{72B6A786-7BE2-4E6E-B4A0-8E3AC2BF69A2}"/>
          </ac:spMkLst>
        </pc:spChg>
        <pc:spChg chg="mod">
          <ac:chgData name="동문 한" userId="8f0cee1790912d3b" providerId="LiveId" clId="{36D27C0F-779D-4D2E-9F50-11B074397AED}" dt="2023-11-22T13:48:02.501" v="1995" actId="208"/>
          <ac:spMkLst>
            <pc:docMk/>
            <pc:sldMk cId="857065284" sldId="2741"/>
            <ac:spMk id="31" creationId="{A9A62322-8902-FC06-136F-D1A281CACF17}"/>
          </ac:spMkLst>
        </pc:spChg>
        <pc:graphicFrameChg chg="add mod modGraphic">
          <ac:chgData name="동문 한" userId="8f0cee1790912d3b" providerId="LiveId" clId="{36D27C0F-779D-4D2E-9F50-11B074397AED}" dt="2023-11-22T13:44:51.917" v="1855" actId="20577"/>
          <ac:graphicFrameMkLst>
            <pc:docMk/>
            <pc:sldMk cId="857065284" sldId="2741"/>
            <ac:graphicFrameMk id="5" creationId="{40238B08-6A56-08A7-453B-04B403BA256C}"/>
          </ac:graphicFrameMkLst>
        </pc:graphicFrameChg>
        <pc:graphicFrameChg chg="add del mod">
          <ac:chgData name="동문 한" userId="8f0cee1790912d3b" providerId="LiveId" clId="{36D27C0F-779D-4D2E-9F50-11B074397AED}" dt="2023-11-22T13:35:34.698" v="1560" actId="478"/>
          <ac:graphicFrameMkLst>
            <pc:docMk/>
            <pc:sldMk cId="857065284" sldId="2741"/>
            <ac:graphicFrameMk id="6" creationId="{1DB3EDA9-7CA7-A862-D0D8-8863F78BC2A9}"/>
          </ac:graphicFrameMkLst>
        </pc:graphicFrameChg>
        <pc:graphicFrameChg chg="add del mod">
          <ac:chgData name="동문 한" userId="8f0cee1790912d3b" providerId="LiveId" clId="{36D27C0F-779D-4D2E-9F50-11B074397AED}" dt="2023-11-22T13:35:34.064" v="1559" actId="478"/>
          <ac:graphicFrameMkLst>
            <pc:docMk/>
            <pc:sldMk cId="857065284" sldId="2741"/>
            <ac:graphicFrameMk id="8" creationId="{217F2598-9E8B-9623-1C40-E1F6FC475B28}"/>
          </ac:graphicFrameMkLst>
        </pc:graphicFrameChg>
        <pc:graphicFrameChg chg="add del mod">
          <ac:chgData name="동문 한" userId="8f0cee1790912d3b" providerId="LiveId" clId="{36D27C0F-779D-4D2E-9F50-11B074397AED}" dt="2023-11-22T13:35:33.254" v="1558" actId="478"/>
          <ac:graphicFrameMkLst>
            <pc:docMk/>
            <pc:sldMk cId="857065284" sldId="2741"/>
            <ac:graphicFrameMk id="9" creationId="{AC55C0F6-DCFC-1164-59A9-897B6969601C}"/>
          </ac:graphicFrameMkLst>
        </pc:graphicFrameChg>
        <pc:graphicFrameChg chg="add del mod modGraphic">
          <ac:chgData name="동문 한" userId="8f0cee1790912d3b" providerId="LiveId" clId="{36D27C0F-779D-4D2E-9F50-11B074397AED}" dt="2023-11-22T13:35:32.266" v="1557" actId="478"/>
          <ac:graphicFrameMkLst>
            <pc:docMk/>
            <pc:sldMk cId="857065284" sldId="2741"/>
            <ac:graphicFrameMk id="10" creationId="{CF3E9460-5A4D-0335-FE8A-F164E30D54A0}"/>
          </ac:graphicFrameMkLst>
        </pc:graphicFrameChg>
        <pc:graphicFrameChg chg="add mod modGraphic">
          <ac:chgData name="동문 한" userId="8f0cee1790912d3b" providerId="LiveId" clId="{36D27C0F-779D-4D2E-9F50-11B074397AED}" dt="2023-11-22T13:49:49.878" v="2021" actId="14734"/>
          <ac:graphicFrameMkLst>
            <pc:docMk/>
            <pc:sldMk cId="857065284" sldId="2741"/>
            <ac:graphicFrameMk id="11" creationId="{ABE8C6C5-1924-E45C-5510-8A9DA0ED0BB6}"/>
          </ac:graphicFrameMkLst>
        </pc:graphicFrameChg>
        <pc:graphicFrameChg chg="add mod modGraphic">
          <ac:chgData name="동문 한" userId="8f0cee1790912d3b" providerId="LiveId" clId="{36D27C0F-779D-4D2E-9F50-11B074397AED}" dt="2023-11-22T13:49:48.507" v="2020" actId="20577"/>
          <ac:graphicFrameMkLst>
            <pc:docMk/>
            <pc:sldMk cId="857065284" sldId="2741"/>
            <ac:graphicFrameMk id="13" creationId="{232B4517-2693-A44F-8134-179CD04C918F}"/>
          </ac:graphicFrameMkLst>
        </pc:graphicFrameChg>
        <pc:graphicFrameChg chg="del">
          <ac:chgData name="동문 한" userId="8f0cee1790912d3b" providerId="LiveId" clId="{36D27C0F-779D-4D2E-9F50-11B074397AED}" dt="2023-11-22T13:23:28.540" v="1490" actId="478"/>
          <ac:graphicFrameMkLst>
            <pc:docMk/>
            <pc:sldMk cId="857065284" sldId="2741"/>
            <ac:graphicFrameMk id="14" creationId="{AC8D153F-C425-0A2E-3897-3DE941D09CB4}"/>
          </ac:graphicFrameMkLst>
        </pc:graphicFrameChg>
        <pc:graphicFrameChg chg="add mod modGraphic">
          <ac:chgData name="동문 한" userId="8f0cee1790912d3b" providerId="LiveId" clId="{36D27C0F-779D-4D2E-9F50-11B074397AED}" dt="2023-11-22T13:40:36.654" v="1688" actId="1076"/>
          <ac:graphicFrameMkLst>
            <pc:docMk/>
            <pc:sldMk cId="857065284" sldId="2741"/>
            <ac:graphicFrameMk id="15" creationId="{331EEC75-E430-4700-1C35-1625D15FE13D}"/>
          </ac:graphicFrameMkLst>
        </pc:graphicFrameChg>
        <pc:graphicFrameChg chg="add mod modGraphic">
          <ac:chgData name="동문 한" userId="8f0cee1790912d3b" providerId="LiveId" clId="{36D27C0F-779D-4D2E-9F50-11B074397AED}" dt="2023-11-22T13:40:31.136" v="1687" actId="1076"/>
          <ac:graphicFrameMkLst>
            <pc:docMk/>
            <pc:sldMk cId="857065284" sldId="2741"/>
            <ac:graphicFrameMk id="16" creationId="{68CDFE6B-FFDA-1468-64F7-D43A18ACE8E3}"/>
          </ac:graphicFrameMkLst>
        </pc:graphicFrameChg>
        <pc:graphicFrameChg chg="del">
          <ac:chgData name="동문 한" userId="8f0cee1790912d3b" providerId="LiveId" clId="{36D27C0F-779D-4D2E-9F50-11B074397AED}" dt="2023-11-22T13:23:36.945" v="1494" actId="478"/>
          <ac:graphicFrameMkLst>
            <pc:docMk/>
            <pc:sldMk cId="857065284" sldId="2741"/>
            <ac:graphicFrameMk id="17" creationId="{E2E5F4D3-098E-8843-EE0E-CB2ED7FEC1FD}"/>
          </ac:graphicFrameMkLst>
        </pc:graphicFrameChg>
        <pc:graphicFrameChg chg="del">
          <ac:chgData name="동문 한" userId="8f0cee1790912d3b" providerId="LiveId" clId="{36D27C0F-779D-4D2E-9F50-11B074397AED}" dt="2023-11-22T13:23:36.945" v="1494" actId="478"/>
          <ac:graphicFrameMkLst>
            <pc:docMk/>
            <pc:sldMk cId="857065284" sldId="2741"/>
            <ac:graphicFrameMk id="18" creationId="{CC650364-E7DA-07F8-735C-AC80090AEC08}"/>
          </ac:graphicFrameMkLst>
        </pc:graphicFrameChg>
        <pc:graphicFrameChg chg="del">
          <ac:chgData name="동문 한" userId="8f0cee1790912d3b" providerId="LiveId" clId="{36D27C0F-779D-4D2E-9F50-11B074397AED}" dt="2023-11-22T13:23:28.540" v="1490" actId="478"/>
          <ac:graphicFrameMkLst>
            <pc:docMk/>
            <pc:sldMk cId="857065284" sldId="2741"/>
            <ac:graphicFrameMk id="19" creationId="{000D9113-70FF-7C95-4AE9-980EB99E8544}"/>
          </ac:graphicFrameMkLst>
        </pc:graphicFrameChg>
        <pc:graphicFrameChg chg="del">
          <ac:chgData name="동문 한" userId="8f0cee1790912d3b" providerId="LiveId" clId="{36D27C0F-779D-4D2E-9F50-11B074397AED}" dt="2023-11-22T13:23:28.540" v="1490" actId="478"/>
          <ac:graphicFrameMkLst>
            <pc:docMk/>
            <pc:sldMk cId="857065284" sldId="2741"/>
            <ac:graphicFrameMk id="20" creationId="{7D5520F0-CC10-06C4-64A9-77FAE2ED2D89}"/>
          </ac:graphicFrameMkLst>
        </pc:graphicFrameChg>
        <pc:picChg chg="add mod">
          <ac:chgData name="동문 한" userId="8f0cee1790912d3b" providerId="LiveId" clId="{36D27C0F-779D-4D2E-9F50-11B074397AED}" dt="2023-11-22T13:35:00.281" v="1537" actId="14100"/>
          <ac:picMkLst>
            <pc:docMk/>
            <pc:sldMk cId="857065284" sldId="2741"/>
            <ac:picMk id="4" creationId="{A5236161-3193-489E-0514-1FB760681EEF}"/>
          </ac:picMkLst>
        </pc:picChg>
        <pc:picChg chg="del">
          <ac:chgData name="동문 한" userId="8f0cee1790912d3b" providerId="LiveId" clId="{36D27C0F-779D-4D2E-9F50-11B074397AED}" dt="2023-11-22T13:23:36.945" v="1494" actId="478"/>
          <ac:picMkLst>
            <pc:docMk/>
            <pc:sldMk cId="857065284" sldId="2741"/>
            <ac:picMk id="12" creationId="{2A83A0FE-150C-14D4-4431-F23B3E90D5A7}"/>
          </ac:picMkLst>
        </pc:picChg>
        <pc:cxnChg chg="del">
          <ac:chgData name="동문 한" userId="8f0cee1790912d3b" providerId="LiveId" clId="{36D27C0F-779D-4D2E-9F50-11B074397AED}" dt="2023-11-22T13:23:28.540" v="1490" actId="478"/>
          <ac:cxnSpMkLst>
            <pc:docMk/>
            <pc:sldMk cId="857065284" sldId="2741"/>
            <ac:cxnSpMk id="22" creationId="{68DF80EB-E034-6FBD-EA5C-A86F285E15F1}"/>
          </ac:cxnSpMkLst>
        </pc:cxnChg>
        <pc:cxnChg chg="add">
          <ac:chgData name="동문 한" userId="8f0cee1790912d3b" providerId="LiveId" clId="{36D27C0F-779D-4D2E-9F50-11B074397AED}" dt="2023-11-22T13:37:26.556" v="1628" actId="11529"/>
          <ac:cxnSpMkLst>
            <pc:docMk/>
            <pc:sldMk cId="857065284" sldId="2741"/>
            <ac:cxnSpMk id="23" creationId="{735823FC-903F-955B-4FE9-8B539068A40E}"/>
          </ac:cxnSpMkLst>
        </pc:cxnChg>
        <pc:cxnChg chg="del">
          <ac:chgData name="동문 한" userId="8f0cee1790912d3b" providerId="LiveId" clId="{36D27C0F-779D-4D2E-9F50-11B074397AED}" dt="2023-11-22T13:23:28.540" v="1490" actId="478"/>
          <ac:cxnSpMkLst>
            <pc:docMk/>
            <pc:sldMk cId="857065284" sldId="2741"/>
            <ac:cxnSpMk id="24" creationId="{9364BAC3-6B9E-01D7-7AAF-3BD02843D0ED}"/>
          </ac:cxnSpMkLst>
        </pc:cxnChg>
        <pc:cxnChg chg="del">
          <ac:chgData name="동문 한" userId="8f0cee1790912d3b" providerId="LiveId" clId="{36D27C0F-779D-4D2E-9F50-11B074397AED}" dt="2023-11-22T13:23:28.540" v="1490" actId="478"/>
          <ac:cxnSpMkLst>
            <pc:docMk/>
            <pc:sldMk cId="857065284" sldId="2741"/>
            <ac:cxnSpMk id="26" creationId="{E120AF99-B680-DE96-35DD-0A54041EF45E}"/>
          </ac:cxnSpMkLst>
        </pc:cxnChg>
        <pc:cxnChg chg="add">
          <ac:chgData name="동문 한" userId="8f0cee1790912d3b" providerId="LiveId" clId="{36D27C0F-779D-4D2E-9F50-11B074397AED}" dt="2023-11-22T13:38:18.043" v="1631" actId="11529"/>
          <ac:cxnSpMkLst>
            <pc:docMk/>
            <pc:sldMk cId="857065284" sldId="2741"/>
            <ac:cxnSpMk id="27" creationId="{0F603A44-FDC5-92C6-EA84-62CCEF851C95}"/>
          </ac:cxnSpMkLst>
        </pc:cxnChg>
        <pc:cxnChg chg="del mod">
          <ac:chgData name="동문 한" userId="8f0cee1790912d3b" providerId="LiveId" clId="{36D27C0F-779D-4D2E-9F50-11B074397AED}" dt="2023-11-22T13:23:28.540" v="1490" actId="478"/>
          <ac:cxnSpMkLst>
            <pc:docMk/>
            <pc:sldMk cId="857065284" sldId="2741"/>
            <ac:cxnSpMk id="28" creationId="{25851882-6654-D1AB-8E5F-ECFF86E99BB3}"/>
          </ac:cxnSpMkLst>
        </pc:cxnChg>
        <pc:cxnChg chg="del">
          <ac:chgData name="동문 한" userId="8f0cee1790912d3b" providerId="LiveId" clId="{36D27C0F-779D-4D2E-9F50-11B074397AED}" dt="2023-11-22T13:23:28.540" v="1490" actId="478"/>
          <ac:cxnSpMkLst>
            <pc:docMk/>
            <pc:sldMk cId="857065284" sldId="2741"/>
            <ac:cxnSpMk id="30" creationId="{B2E900D5-71A1-1F8E-40F1-369A5D0E3A68}"/>
          </ac:cxnSpMkLst>
        </pc:cxnChg>
        <pc:cxnChg chg="add">
          <ac:chgData name="동문 한" userId="8f0cee1790912d3b" providerId="LiveId" clId="{36D27C0F-779D-4D2E-9F50-11B074397AED}" dt="2023-11-22T13:41:38.970" v="1692" actId="11529"/>
          <ac:cxnSpMkLst>
            <pc:docMk/>
            <pc:sldMk cId="857065284" sldId="2741"/>
            <ac:cxnSpMk id="32" creationId="{6D7A49AF-CDCA-3766-D577-8DD252AD136D}"/>
          </ac:cxnSpMkLst>
        </pc:cxnChg>
        <pc:cxnChg chg="add">
          <ac:chgData name="동문 한" userId="8f0cee1790912d3b" providerId="LiveId" clId="{36D27C0F-779D-4D2E-9F50-11B074397AED}" dt="2023-11-22T13:41:49.192" v="1694" actId="11529"/>
          <ac:cxnSpMkLst>
            <pc:docMk/>
            <pc:sldMk cId="857065284" sldId="2741"/>
            <ac:cxnSpMk id="34" creationId="{43FE31EF-F2BB-EF6B-C5F5-6F491D1CC203}"/>
          </ac:cxnSpMkLst>
        </pc:cxnChg>
        <pc:cxnChg chg="add">
          <ac:chgData name="동문 한" userId="8f0cee1790912d3b" providerId="LiveId" clId="{36D27C0F-779D-4D2E-9F50-11B074397AED}" dt="2023-11-22T13:43:48.095" v="1764" actId="11529"/>
          <ac:cxnSpMkLst>
            <pc:docMk/>
            <pc:sldMk cId="857065284" sldId="2741"/>
            <ac:cxnSpMk id="36" creationId="{C5EADA8F-1FD2-EDBF-409D-41A3E5182E4E}"/>
          </ac:cxnSpMkLst>
        </pc:cxnChg>
      </pc:sldChg>
      <pc:sldChg chg="new del">
        <pc:chgData name="동문 한" userId="8f0cee1790912d3b" providerId="LiveId" clId="{36D27C0F-779D-4D2E-9F50-11B074397AED}" dt="2023-11-22T13:23:01.669" v="1472" actId="2696"/>
        <pc:sldMkLst>
          <pc:docMk/>
          <pc:sldMk cId="3809073886" sldId="274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E6700-EC8D-4110-B9A7-6048D4D32FE5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C6963-EAAE-4151-8649-6C77087EA4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64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AAAA35-6487-4667-B7CB-5952821D2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344FD1E-5C44-4196-B6B9-7117D9DAF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285CF8-2832-4412-B562-84D41310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F81C64-2360-408F-BEF1-EFA0C7A4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762C518-6371-4888-81D9-D5A1B36D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24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6570C1-5760-41BF-943B-0C88D1D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BF6493-0E70-4391-9296-B7344E3F8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9EF21D-9151-43AC-B0E9-CF6DB547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68F1B9-15D4-4771-A570-2F604BF7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C139A-9AB8-436A-85FE-E5BD199A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8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3A5AAD-086B-45E9-A3FC-474F271C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D446A74-5E7E-45BA-A556-71A32E26F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B9EAE5-9006-40F7-86B1-3CE04CBE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89A3D9-6CF7-44A7-A9CA-EF2B5D6B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F3FD21-A059-44D6-9D35-3882CE14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8627DE-A975-491D-9EDE-70A15B63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1C8C66-B9B3-4F30-955B-0EC0057F6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89D3CD-A07C-437B-91C1-E5C3FB0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3DFF52-F91A-4754-BA83-777256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6B4B19-172C-4A1F-8D37-819A60E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6682E5-A17F-477E-A3C4-E903E8294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36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35D057-5E31-4C81-AFCB-20171E3D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189D185-1AF0-4375-B8AC-CAFFD9189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B622C5-0BC1-488D-8375-CF7D3452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E310083-9C07-471D-9F0D-60F469156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E30B10F-0351-4758-ACA7-D0AA62E12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ADB7454-750E-4FAE-961C-3DFDE22E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13DD667-C82F-4601-B010-1E12348C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FE6D455-2931-4B16-B0AB-A5A8C0A6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60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9BD190-D03F-4C7E-AA89-23BC4DE5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4BD248D-38D8-4B1E-AC31-A35F35FC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EBA19A4-119F-4E6A-AF2B-D3852229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F520E9-84E8-4E99-8460-8105A2E2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25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3BFC5DA-C318-4610-B946-8E4F8759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972ADA9-9365-466C-85A1-3A4B1B4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22761-FF56-4678-82C6-57989F81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41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20DC09-8E45-46CE-B0BB-4B462BF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A0663B-EBB7-4D41-84C0-E849B8CC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4FF282-1B77-4647-A1D7-ACE4FD01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784DBA-FD11-4CB6-BFC8-CBD89AA1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D9B5B88-E0B8-4E02-9318-E3C792EC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F10D54-3871-4B1B-94C5-3B0F4B1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76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3ED6F6-FBE6-4F2F-917F-B085C45B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80A69A1-7B09-48B6-843D-F129AAC22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DBFBEF-D0DA-4F5F-A10E-2D007C18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E88AFDE-A457-4BB4-807B-C077FE44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D06BA6-18E4-40F3-9C8A-3C2A0AFF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8E12ED-33E4-4F15-A1DD-DBF3F329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9E44DA-6FFB-408E-BB64-14E4986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8C1A0E2-F652-423D-8AA7-47D37AA0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C25D46-C89B-4342-80DD-911FCBC5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0D24D-8599-46FB-86CF-94C5DED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E86BB8-AC17-499A-831E-72D596A9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6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78A1905-5C4A-464E-8FA7-403D9938A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6F46877-2D8E-4A25-9847-3CFF2238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BF3EAB-8839-4FDA-AED5-58673AD1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0403BA-85DF-4BF5-B0AA-C9B1C12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79D01D-A4F5-49D8-A370-14F702DC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8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B09B5C4-0CCB-46B6-90FF-8A68E344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D121B9-45CF-4817-92C1-ED38ED182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98AF4E-EB73-4ADE-8D78-C0B00F09A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C18E3-A64E-4F42-9570-406C27FEA4B9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5FDF92-A6AB-44CC-B891-ACD130769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CD39090-77A0-4F0A-8DC7-1F6029C39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BFCE9-736B-45DB-8A01-4A32CF531A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92480"/>
          </a:xfrm>
          <a:prstGeom prst="rect">
            <a:avLst/>
          </a:prstGeom>
          <a:solidFill>
            <a:srgbClr val="006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6FC0E1A1-EB9B-4E93-823C-C27D8BEE7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609473"/>
              </p:ext>
            </p:extLst>
          </p:nvPr>
        </p:nvGraphicFramePr>
        <p:xfrm>
          <a:off x="675836" y="1354025"/>
          <a:ext cx="5420164" cy="446017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554723">
                  <a:extLst>
                    <a:ext uri="{9D8B030D-6E8A-4147-A177-3AD203B41FA5}">
                      <a16:colId xmlns:a16="http://schemas.microsoft.com/office/drawing/2014/main" val="4228558074"/>
                    </a:ext>
                  </a:extLst>
                </a:gridCol>
                <a:gridCol w="2865441">
                  <a:extLst>
                    <a:ext uri="{9D8B030D-6E8A-4147-A177-3AD203B41FA5}">
                      <a16:colId xmlns:a16="http://schemas.microsoft.com/office/drawing/2014/main" val="3028835864"/>
                    </a:ext>
                  </a:extLst>
                </a:gridCol>
              </a:tblGrid>
              <a:tr h="5111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임보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목차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세부 목차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6339156"/>
                  </a:ext>
                </a:extLst>
              </a:tr>
              <a:tr h="3126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지역개요 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지역개요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2468904"/>
                  </a:ext>
                </a:extLst>
              </a:tr>
              <a:tr h="25556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55221526"/>
                  </a:ext>
                </a:extLst>
              </a:tr>
              <a:tr h="25556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 평가 기준 및 요약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3291791"/>
                  </a:ext>
                </a:extLst>
              </a:tr>
              <a:tr h="264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직장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3735732"/>
                  </a:ext>
                </a:extLst>
              </a:tr>
              <a:tr h="255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환경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학군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5658839"/>
                  </a:ext>
                </a:extLst>
              </a:tr>
              <a:tr h="255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3969491"/>
                  </a:ext>
                </a:extLst>
              </a:tr>
              <a:tr h="3356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시세분석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구별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TOP10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아파트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2663448"/>
                  </a:ext>
                </a:extLst>
              </a:tr>
              <a:tr h="3692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동별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시세지도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8112593"/>
                  </a:ext>
                </a:extLst>
              </a:tr>
              <a:tr h="3418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단지분석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단지 입지분석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8616911"/>
                  </a:ext>
                </a:extLst>
              </a:tr>
              <a:tr h="38259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투자기준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입지분석 요약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1663633"/>
                  </a:ext>
                </a:extLst>
              </a:tr>
              <a:tr h="2815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생활권별 입지분석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4860747"/>
                  </a:ext>
                </a:extLst>
              </a:tr>
              <a:tr h="3093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투자대상단지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5163252"/>
                  </a:ext>
                </a:extLst>
              </a:tr>
              <a:tr h="3298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지역 총평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4791341"/>
                  </a:ext>
                </a:extLst>
              </a:tr>
            </a:tbl>
          </a:graphicData>
        </a:graphic>
      </p:graphicFrame>
      <p:sp>
        <p:nvSpPr>
          <p:cNvPr id="6" name="en-media:image/png:a982b9bfd263f0a70a24aed6fc99c174:none:none" descr="cid:a982b9bfd263f0a70a24aed6fc99c174">
            <a:extLst>
              <a:ext uri="{FF2B5EF4-FFF2-40B4-BE49-F238E27FC236}">
                <a16:creationId xmlns:a16="http://schemas.microsoft.com/office/drawing/2014/main" id="{00000000-0008-0000-0000-0000010400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41639" y="466167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91439" y="195470"/>
            <a:ext cx="7205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solidFill>
                  <a:schemeClr val="bg1"/>
                </a:solidFill>
              </a:rPr>
              <a:t>주차별</a:t>
            </a:r>
            <a:r>
              <a:rPr lang="ko-KR" altLang="en-US" sz="2400" b="1" dirty="0">
                <a:solidFill>
                  <a:schemeClr val="bg1"/>
                </a:solidFill>
              </a:rPr>
              <a:t> 임장보고서 작성 일정을 알려드려요</a:t>
            </a:r>
            <a:r>
              <a:rPr lang="en-US" altLang="ko-KR" sz="2400" b="1" dirty="0">
                <a:solidFill>
                  <a:schemeClr val="bg1"/>
                </a:solidFill>
              </a:rPr>
              <a:t>!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F2B6CC-23FC-4436-9864-529D3FFCBC34}"/>
              </a:ext>
            </a:extLst>
          </p:cNvPr>
          <p:cNvSpPr txBox="1"/>
          <p:nvPr/>
        </p:nvSpPr>
        <p:spPr>
          <a:xfrm>
            <a:off x="6175926" y="310270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/>
              <a:t>1</a:t>
            </a:r>
            <a:r>
              <a:rPr lang="ko-KR" altLang="en-US" b="1" dirty="0"/>
              <a:t>주차 </a:t>
            </a:r>
            <a:r>
              <a:rPr lang="en-US" altLang="ko-KR" b="1" dirty="0"/>
              <a:t>: </a:t>
            </a:r>
            <a:r>
              <a:rPr lang="ko-KR" altLang="en-US" b="1" dirty="0"/>
              <a:t>개요</a:t>
            </a:r>
            <a:r>
              <a:rPr lang="en-US" altLang="ko-KR" b="1" dirty="0"/>
              <a:t> </a:t>
            </a:r>
            <a:r>
              <a:rPr lang="ko-KR" altLang="en-US" b="1" dirty="0"/>
              <a:t>및 입지 분석</a:t>
            </a:r>
            <a:endParaRPr lang="ko-KR" altLang="en-US" sz="18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D4E6CD-F953-402B-A717-F8A844BCEA06}"/>
              </a:ext>
            </a:extLst>
          </p:cNvPr>
          <p:cNvSpPr txBox="1"/>
          <p:nvPr/>
        </p:nvSpPr>
        <p:spPr>
          <a:xfrm>
            <a:off x="7040492" y="3770128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/>
              <a:t>2</a:t>
            </a:r>
            <a:r>
              <a:rPr lang="ko-KR" altLang="en-US" b="1" dirty="0"/>
              <a:t>주차 </a:t>
            </a:r>
            <a:r>
              <a:rPr lang="en-US" altLang="ko-KR" b="1" dirty="0"/>
              <a:t>: </a:t>
            </a:r>
            <a:r>
              <a:rPr lang="ko-KR" altLang="en-US" b="1" dirty="0"/>
              <a:t>시세 분석</a:t>
            </a:r>
            <a:endParaRPr lang="ko-KR" altLang="en-US" sz="18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715CDD-B961-4052-AC5E-FC95A5AFCE86}"/>
              </a:ext>
            </a:extLst>
          </p:cNvPr>
          <p:cNvSpPr txBox="1"/>
          <p:nvPr/>
        </p:nvSpPr>
        <p:spPr>
          <a:xfrm>
            <a:off x="7466746" y="5444872"/>
            <a:ext cx="1499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b="1" dirty="0"/>
              <a:t>4</a:t>
            </a:r>
            <a:r>
              <a:rPr lang="ko-KR" altLang="en-US" b="1" dirty="0"/>
              <a:t>주차 </a:t>
            </a:r>
            <a:r>
              <a:rPr lang="en-US" altLang="ko-KR" b="1" dirty="0"/>
              <a:t>: </a:t>
            </a:r>
            <a:r>
              <a:rPr lang="ko-KR" altLang="en-US" b="1" dirty="0"/>
              <a:t>결론</a:t>
            </a:r>
            <a:endParaRPr lang="ko-KR" altLang="en-US" sz="1800" b="1" dirty="0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7E5D0C0-72D8-4495-87E5-788B17492D87}"/>
              </a:ext>
            </a:extLst>
          </p:cNvPr>
          <p:cNvCxnSpPr>
            <a:cxnSpLocks/>
          </p:cNvCxnSpPr>
          <p:nvPr/>
        </p:nvCxnSpPr>
        <p:spPr>
          <a:xfrm flipV="1">
            <a:off x="658667" y="5830309"/>
            <a:ext cx="8401261" cy="3315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4CF9EBA1-2008-40F6-85E5-D84E08FEF6D7}"/>
              </a:ext>
            </a:extLst>
          </p:cNvPr>
          <p:cNvCxnSpPr>
            <a:cxnSpLocks/>
          </p:cNvCxnSpPr>
          <p:nvPr/>
        </p:nvCxnSpPr>
        <p:spPr>
          <a:xfrm>
            <a:off x="660864" y="3476318"/>
            <a:ext cx="8386515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1F633BA9-0317-4CD7-94D4-7E65189E5F2D}"/>
              </a:ext>
            </a:extLst>
          </p:cNvPr>
          <p:cNvCxnSpPr>
            <a:cxnSpLocks/>
          </p:cNvCxnSpPr>
          <p:nvPr/>
        </p:nvCxnSpPr>
        <p:spPr>
          <a:xfrm>
            <a:off x="656278" y="4172380"/>
            <a:ext cx="8391101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7714C78C-A25A-4BE4-92EB-6FA960316DE8}"/>
              </a:ext>
            </a:extLst>
          </p:cNvPr>
          <p:cNvCxnSpPr>
            <a:cxnSpLocks/>
          </p:cNvCxnSpPr>
          <p:nvPr/>
        </p:nvCxnSpPr>
        <p:spPr>
          <a:xfrm>
            <a:off x="656277" y="4525606"/>
            <a:ext cx="8391101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9F40646-7F04-4033-BEEC-5EC33C43E0EF}"/>
              </a:ext>
            </a:extLst>
          </p:cNvPr>
          <p:cNvSpPr txBox="1"/>
          <p:nvPr/>
        </p:nvSpPr>
        <p:spPr>
          <a:xfrm>
            <a:off x="7040492" y="4181345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/>
              <a:t>3</a:t>
            </a:r>
            <a:r>
              <a:rPr lang="ko-KR" altLang="en-US" b="1" dirty="0"/>
              <a:t>주차 </a:t>
            </a:r>
            <a:r>
              <a:rPr lang="en-US" altLang="ko-KR" b="1" dirty="0"/>
              <a:t>: </a:t>
            </a:r>
            <a:r>
              <a:rPr lang="ko-KR" altLang="en-US" b="1" dirty="0"/>
              <a:t>단지 분석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490236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92480"/>
          </a:xfrm>
          <a:prstGeom prst="rect">
            <a:avLst/>
          </a:prstGeom>
          <a:solidFill>
            <a:srgbClr val="006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21298" y="330815"/>
            <a:ext cx="4766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시세분석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EA89F1-8F2C-0523-BA18-B31FFA63E552}"/>
              </a:ext>
            </a:extLst>
          </p:cNvPr>
          <p:cNvSpPr txBox="1"/>
          <p:nvPr/>
        </p:nvSpPr>
        <p:spPr>
          <a:xfrm>
            <a:off x="0" y="985396"/>
            <a:ext cx="347098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kumimoji="1" lang="ko-KR" altLang="en-US" sz="24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✅랜드마크 아파트</a:t>
            </a:r>
            <a:endParaRPr kumimoji="1" lang="en-US" altLang="ko-KR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D4D18D5-3478-EF86-88ED-6E6EB02E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64" y="4623758"/>
            <a:ext cx="1776600" cy="180584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EEA520B-4BBC-15BC-4AA6-1747F32FA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463" y="823945"/>
            <a:ext cx="8523239" cy="59578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660015-C30A-71F4-8C34-D5FDCB54BDCD}"/>
              </a:ext>
            </a:extLst>
          </p:cNvPr>
          <p:cNvSpPr txBox="1"/>
          <p:nvPr/>
        </p:nvSpPr>
        <p:spPr>
          <a:xfrm>
            <a:off x="121298" y="1577788"/>
            <a:ext cx="34709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대전광역시 서구 랜드마크</a:t>
            </a:r>
            <a:r>
              <a:rPr lang="en-US" altLang="ko-KR" sz="1600" dirty="0"/>
              <a:t>(33</a:t>
            </a:r>
            <a:r>
              <a:rPr lang="ko-KR" altLang="en-US" sz="1600" dirty="0" err="1"/>
              <a:t>평기준</a:t>
            </a:r>
            <a:r>
              <a:rPr lang="en-US" altLang="ko-KR" sz="1600" dirty="0"/>
              <a:t>)</a:t>
            </a:r>
          </a:p>
          <a:p>
            <a:r>
              <a:rPr lang="en-US" altLang="ko-KR" sz="1600" dirty="0"/>
              <a:t>1.</a:t>
            </a:r>
            <a:r>
              <a:rPr lang="ko-KR" altLang="en-US" sz="1600" dirty="0"/>
              <a:t>도안신도시</a:t>
            </a:r>
            <a:endParaRPr lang="en-US" altLang="ko-KR" sz="1600" dirty="0"/>
          </a:p>
          <a:p>
            <a:r>
              <a:rPr lang="en-US" altLang="ko-KR" sz="1600" dirty="0"/>
              <a:t>  </a:t>
            </a:r>
            <a:r>
              <a:rPr lang="ko-KR" altLang="en-US" sz="1600" dirty="0" err="1"/>
              <a:t>트리플시티레이크포레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2.</a:t>
            </a:r>
            <a:r>
              <a:rPr lang="ko-KR" altLang="en-US" sz="1600" dirty="0" err="1"/>
              <a:t>탄방동</a:t>
            </a:r>
            <a:endParaRPr lang="en-US" altLang="ko-KR" sz="1600" dirty="0"/>
          </a:p>
          <a:p>
            <a:r>
              <a:rPr lang="en-US" altLang="ko-KR" sz="1600" dirty="0"/>
              <a:t>  e</a:t>
            </a:r>
            <a:r>
              <a:rPr lang="ko-KR" altLang="en-US" sz="1600" dirty="0" err="1"/>
              <a:t>편한세상둔산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3.</a:t>
            </a:r>
            <a:r>
              <a:rPr lang="ko-KR" altLang="en-US" sz="1600" dirty="0"/>
              <a:t>용문동</a:t>
            </a:r>
            <a:endParaRPr lang="en-US" altLang="ko-KR" sz="1600" dirty="0"/>
          </a:p>
          <a:p>
            <a:r>
              <a:rPr lang="en-US" altLang="ko-KR" sz="1600" dirty="0"/>
              <a:t>  </a:t>
            </a:r>
            <a:r>
              <a:rPr lang="ko-KR" altLang="en-US" sz="1600" dirty="0" err="1"/>
              <a:t>둔산더샵엘리프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**33</a:t>
            </a:r>
            <a:r>
              <a:rPr lang="ko-KR" altLang="en-US" sz="1600" dirty="0"/>
              <a:t>평 기준으로 상위 </a:t>
            </a:r>
            <a:r>
              <a:rPr lang="en-US" altLang="ko-KR" sz="1600" dirty="0"/>
              <a:t>TOP 3</a:t>
            </a:r>
          </a:p>
          <a:p>
            <a:r>
              <a:rPr lang="ko-KR" altLang="en-US" sz="1600" dirty="0"/>
              <a:t>특징 </a:t>
            </a:r>
            <a:r>
              <a:rPr lang="en-US" altLang="ko-KR" sz="1600" dirty="0"/>
              <a:t>: </a:t>
            </a:r>
            <a:r>
              <a:rPr lang="ko-KR" altLang="en-US" sz="1600" dirty="0"/>
              <a:t>신축</a:t>
            </a:r>
            <a:r>
              <a:rPr lang="en-US" altLang="ko-KR" sz="1600" dirty="0"/>
              <a:t>, </a:t>
            </a:r>
            <a:r>
              <a:rPr lang="ko-KR" altLang="en-US" sz="1600" dirty="0"/>
              <a:t>입지기반 신축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0AE1F97E-FD72-DE46-4A5F-25EB75A802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753658"/>
              </p:ext>
            </p:extLst>
          </p:nvPr>
        </p:nvGraphicFramePr>
        <p:xfrm>
          <a:off x="3657600" y="792480"/>
          <a:ext cx="2461557" cy="1181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365">
                  <a:extLst>
                    <a:ext uri="{9D8B030D-6E8A-4147-A177-3AD203B41FA5}">
                      <a16:colId xmlns:a16="http://schemas.microsoft.com/office/drawing/2014/main" val="3025271441"/>
                    </a:ext>
                  </a:extLst>
                </a:gridCol>
                <a:gridCol w="864596">
                  <a:extLst>
                    <a:ext uri="{9D8B030D-6E8A-4147-A177-3AD203B41FA5}">
                      <a16:colId xmlns:a16="http://schemas.microsoft.com/office/drawing/2014/main" val="1882905946"/>
                    </a:ext>
                  </a:extLst>
                </a:gridCol>
                <a:gridCol w="864596">
                  <a:extLst>
                    <a:ext uri="{9D8B030D-6E8A-4147-A177-3AD203B41FA5}">
                      <a16:colId xmlns:a16="http://schemas.microsoft.com/office/drawing/2014/main" val="1964566338"/>
                    </a:ext>
                  </a:extLst>
                </a:gridCol>
              </a:tblGrid>
              <a:tr h="46355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/>
                        <a:t>트리플시티레이크포레</a:t>
                      </a:r>
                      <a:endParaRPr lang="en-US" altLang="ko-KR" sz="1400" dirty="0"/>
                    </a:p>
                    <a:p>
                      <a:pPr latinLnBrk="1"/>
                      <a:r>
                        <a:rPr lang="en-US" altLang="ko-KR" sz="1400" dirty="0"/>
                        <a:t>2021” 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021429"/>
                  </a:ext>
                </a:extLst>
              </a:tr>
              <a:tr h="3317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33</a:t>
                      </a:r>
                      <a:r>
                        <a:rPr lang="ko-KR" altLang="en-US" sz="1400" dirty="0"/>
                        <a:t>평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78,000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38,000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830063"/>
                  </a:ext>
                </a:extLst>
              </a:tr>
              <a:tr h="331756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615288"/>
                  </a:ext>
                </a:extLst>
              </a:tr>
            </a:tbl>
          </a:graphicData>
        </a:graphic>
      </p:graphicFrame>
      <p:sp>
        <p:nvSpPr>
          <p:cNvPr id="15" name="타원 14">
            <a:extLst>
              <a:ext uri="{FF2B5EF4-FFF2-40B4-BE49-F238E27FC236}">
                <a16:creationId xmlns:a16="http://schemas.microsoft.com/office/drawing/2014/main" id="{B9FF3651-092D-7BA1-C892-8F6C9F64BD0D}"/>
              </a:ext>
            </a:extLst>
          </p:cNvPr>
          <p:cNvSpPr/>
          <p:nvPr/>
        </p:nvSpPr>
        <p:spPr>
          <a:xfrm>
            <a:off x="3980329" y="2445448"/>
            <a:ext cx="1380564" cy="52891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도안</a:t>
            </a:r>
          </a:p>
        </p:txBody>
      </p:sp>
      <p:sp>
        <p:nvSpPr>
          <p:cNvPr id="19" name="화살표: 아래쪽 18">
            <a:extLst>
              <a:ext uri="{FF2B5EF4-FFF2-40B4-BE49-F238E27FC236}">
                <a16:creationId xmlns:a16="http://schemas.microsoft.com/office/drawing/2014/main" id="{0E2A02B6-2986-A290-1C47-32FBF3DE3B4E}"/>
              </a:ext>
            </a:extLst>
          </p:cNvPr>
          <p:cNvSpPr/>
          <p:nvPr/>
        </p:nvSpPr>
        <p:spPr>
          <a:xfrm>
            <a:off x="4589034" y="1972235"/>
            <a:ext cx="100100" cy="38356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DD291015-C2BB-F153-C115-3158FC8408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77775"/>
              </p:ext>
            </p:extLst>
          </p:nvPr>
        </p:nvGraphicFramePr>
        <p:xfrm>
          <a:off x="8960224" y="1021255"/>
          <a:ext cx="2461557" cy="1127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365">
                  <a:extLst>
                    <a:ext uri="{9D8B030D-6E8A-4147-A177-3AD203B41FA5}">
                      <a16:colId xmlns:a16="http://schemas.microsoft.com/office/drawing/2014/main" val="1107036322"/>
                    </a:ext>
                  </a:extLst>
                </a:gridCol>
                <a:gridCol w="864596">
                  <a:extLst>
                    <a:ext uri="{9D8B030D-6E8A-4147-A177-3AD203B41FA5}">
                      <a16:colId xmlns:a16="http://schemas.microsoft.com/office/drawing/2014/main" val="1742653043"/>
                    </a:ext>
                  </a:extLst>
                </a:gridCol>
                <a:gridCol w="864596">
                  <a:extLst>
                    <a:ext uri="{9D8B030D-6E8A-4147-A177-3AD203B41FA5}">
                      <a16:colId xmlns:a16="http://schemas.microsoft.com/office/drawing/2014/main" val="3148927660"/>
                    </a:ext>
                  </a:extLst>
                </a:gridCol>
              </a:tblGrid>
              <a:tr h="46355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/>
                        <a:t>둔산더샵엘리프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/>
                        <a:t>2025”</a:t>
                      </a:r>
                      <a:r>
                        <a:rPr lang="ko-KR" altLang="en-US" sz="1400" dirty="0"/>
                        <a:t> 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668156"/>
                  </a:ext>
                </a:extLst>
              </a:tr>
              <a:tr h="3317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33</a:t>
                      </a:r>
                      <a:r>
                        <a:rPr lang="ko-KR" altLang="en-US" sz="1400" dirty="0"/>
                        <a:t>평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70,730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692782"/>
                  </a:ext>
                </a:extLst>
              </a:tr>
              <a:tr h="331756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14074"/>
                  </a:ext>
                </a:extLst>
              </a:tr>
            </a:tbl>
          </a:graphicData>
        </a:graphic>
      </p:graphicFrame>
      <p:sp>
        <p:nvSpPr>
          <p:cNvPr id="21" name="타원 20">
            <a:extLst>
              <a:ext uri="{FF2B5EF4-FFF2-40B4-BE49-F238E27FC236}">
                <a16:creationId xmlns:a16="http://schemas.microsoft.com/office/drawing/2014/main" id="{4F80E038-21B5-7B8E-85D3-DD77086E25CC}"/>
              </a:ext>
            </a:extLst>
          </p:cNvPr>
          <p:cNvSpPr/>
          <p:nvPr/>
        </p:nvSpPr>
        <p:spPr>
          <a:xfrm>
            <a:off x="9466729" y="3361765"/>
            <a:ext cx="1497106" cy="43030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용문동</a:t>
            </a:r>
          </a:p>
        </p:txBody>
      </p:sp>
      <p:sp>
        <p:nvSpPr>
          <p:cNvPr id="22" name="화살표: 아래쪽 21">
            <a:extLst>
              <a:ext uri="{FF2B5EF4-FFF2-40B4-BE49-F238E27FC236}">
                <a16:creationId xmlns:a16="http://schemas.microsoft.com/office/drawing/2014/main" id="{1A1F3540-1E4A-425F-7230-1779421E6493}"/>
              </a:ext>
            </a:extLst>
          </p:cNvPr>
          <p:cNvSpPr/>
          <p:nvPr/>
        </p:nvSpPr>
        <p:spPr>
          <a:xfrm>
            <a:off x="10012681" y="2355801"/>
            <a:ext cx="171225" cy="8535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2257D92-7100-5D9E-8E3C-445016E98CE3}"/>
              </a:ext>
            </a:extLst>
          </p:cNvPr>
          <p:cNvSpPr/>
          <p:nvPr/>
        </p:nvSpPr>
        <p:spPr>
          <a:xfrm>
            <a:off x="8023412" y="2617694"/>
            <a:ext cx="1380564" cy="52891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탄방동</a:t>
            </a:r>
            <a:endParaRPr lang="ko-KR" altLang="en-US" dirty="0"/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0083E040-0C8C-6C04-C1AE-D66F058253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482877"/>
              </p:ext>
            </p:extLst>
          </p:nvPr>
        </p:nvGraphicFramePr>
        <p:xfrm>
          <a:off x="5728447" y="3429000"/>
          <a:ext cx="2716306" cy="1053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198">
                  <a:extLst>
                    <a:ext uri="{9D8B030D-6E8A-4147-A177-3AD203B41FA5}">
                      <a16:colId xmlns:a16="http://schemas.microsoft.com/office/drawing/2014/main" val="2824352505"/>
                    </a:ext>
                  </a:extLst>
                </a:gridCol>
                <a:gridCol w="900554">
                  <a:extLst>
                    <a:ext uri="{9D8B030D-6E8A-4147-A177-3AD203B41FA5}">
                      <a16:colId xmlns:a16="http://schemas.microsoft.com/office/drawing/2014/main" val="3360680389"/>
                    </a:ext>
                  </a:extLst>
                </a:gridCol>
                <a:gridCol w="900554">
                  <a:extLst>
                    <a:ext uri="{9D8B030D-6E8A-4147-A177-3AD203B41FA5}">
                      <a16:colId xmlns:a16="http://schemas.microsoft.com/office/drawing/2014/main" val="2758129605"/>
                    </a:ext>
                  </a:extLst>
                </a:gridCol>
              </a:tblGrid>
              <a:tr h="347896"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E</a:t>
                      </a:r>
                      <a:r>
                        <a:rPr lang="ko-KR" altLang="en-US" sz="1400" dirty="0" err="1"/>
                        <a:t>편한세상둔산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/>
                        <a:t>2020”</a:t>
                      </a: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180188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33</a:t>
                      </a:r>
                      <a:r>
                        <a:rPr lang="ko-KR" altLang="en-US" sz="14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73,500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55,000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095281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latinLnBrk="1"/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825690"/>
                  </a:ext>
                </a:extLst>
              </a:tr>
            </a:tbl>
          </a:graphicData>
        </a:graphic>
      </p:graphicFrame>
      <p:sp>
        <p:nvSpPr>
          <p:cNvPr id="27" name="화살표: 아래쪽 26">
            <a:extLst>
              <a:ext uri="{FF2B5EF4-FFF2-40B4-BE49-F238E27FC236}">
                <a16:creationId xmlns:a16="http://schemas.microsoft.com/office/drawing/2014/main" id="{DA5C3493-8B1B-CD0E-4E37-996D726234F6}"/>
              </a:ext>
            </a:extLst>
          </p:cNvPr>
          <p:cNvSpPr/>
          <p:nvPr/>
        </p:nvSpPr>
        <p:spPr>
          <a:xfrm>
            <a:off x="7862047" y="3055116"/>
            <a:ext cx="161365" cy="37388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241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92480"/>
          </a:xfrm>
          <a:prstGeom prst="rect">
            <a:avLst/>
          </a:prstGeom>
          <a:solidFill>
            <a:srgbClr val="006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21298" y="330815"/>
            <a:ext cx="4766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시세분석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2A83A0FE-150C-14D4-4431-F23B3E90D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294" y="932331"/>
            <a:ext cx="8578706" cy="5685013"/>
          </a:xfrm>
          <a:prstGeom prst="rect">
            <a:avLst/>
          </a:prstGeom>
        </p:spPr>
      </p:pic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AC8D153F-C425-0A2E-3897-3DE941D09C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171254"/>
              </p:ext>
            </p:extLst>
          </p:nvPr>
        </p:nvGraphicFramePr>
        <p:xfrm>
          <a:off x="8119035" y="3429000"/>
          <a:ext cx="207383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8">
                  <a:extLst>
                    <a:ext uri="{9D8B030D-6E8A-4147-A177-3AD203B41FA5}">
                      <a16:colId xmlns:a16="http://schemas.microsoft.com/office/drawing/2014/main" val="3825810665"/>
                    </a:ext>
                  </a:extLst>
                </a:gridCol>
                <a:gridCol w="691278">
                  <a:extLst>
                    <a:ext uri="{9D8B030D-6E8A-4147-A177-3AD203B41FA5}">
                      <a16:colId xmlns:a16="http://schemas.microsoft.com/office/drawing/2014/main" val="2903139650"/>
                    </a:ext>
                  </a:extLst>
                </a:gridCol>
                <a:gridCol w="691278">
                  <a:extLst>
                    <a:ext uri="{9D8B030D-6E8A-4147-A177-3AD203B41FA5}">
                      <a16:colId xmlns:a16="http://schemas.microsoft.com/office/drawing/2014/main" val="291930783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/>
                        <a:t>국화우성</a:t>
                      </a:r>
                      <a:r>
                        <a:rPr lang="en-US" altLang="ko-KR" sz="1200" dirty="0"/>
                        <a:t>92”</a:t>
                      </a:r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71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33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51,700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32,500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253738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E2E5F4D3-098E-8843-EE0E-CB2ED7FEC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898138"/>
              </p:ext>
            </p:extLst>
          </p:nvPr>
        </p:nvGraphicFramePr>
        <p:xfrm>
          <a:off x="7975599" y="936116"/>
          <a:ext cx="207383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8">
                  <a:extLst>
                    <a:ext uri="{9D8B030D-6E8A-4147-A177-3AD203B41FA5}">
                      <a16:colId xmlns:a16="http://schemas.microsoft.com/office/drawing/2014/main" val="3825810665"/>
                    </a:ext>
                  </a:extLst>
                </a:gridCol>
                <a:gridCol w="691278">
                  <a:extLst>
                    <a:ext uri="{9D8B030D-6E8A-4147-A177-3AD203B41FA5}">
                      <a16:colId xmlns:a16="http://schemas.microsoft.com/office/drawing/2014/main" val="2903139650"/>
                    </a:ext>
                  </a:extLst>
                </a:gridCol>
                <a:gridCol w="691278">
                  <a:extLst>
                    <a:ext uri="{9D8B030D-6E8A-4147-A177-3AD203B41FA5}">
                      <a16:colId xmlns:a16="http://schemas.microsoft.com/office/drawing/2014/main" val="291930783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/>
                        <a:t>샘머리</a:t>
                      </a:r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단지</a:t>
                      </a:r>
                      <a:r>
                        <a:rPr lang="en-US" altLang="ko-KR" sz="1200" dirty="0"/>
                        <a:t>98”</a:t>
                      </a:r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71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33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53,500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29,000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253738"/>
                  </a:ext>
                </a:extLst>
              </a:tr>
            </a:tbl>
          </a:graphicData>
        </a:graphic>
      </p:graphicFrame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CC650364-E7DA-07F8-735C-AC80090AE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249131"/>
              </p:ext>
            </p:extLst>
          </p:nvPr>
        </p:nvGraphicFramePr>
        <p:xfrm>
          <a:off x="4542118" y="936116"/>
          <a:ext cx="207383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8">
                  <a:extLst>
                    <a:ext uri="{9D8B030D-6E8A-4147-A177-3AD203B41FA5}">
                      <a16:colId xmlns:a16="http://schemas.microsoft.com/office/drawing/2014/main" val="3825810665"/>
                    </a:ext>
                  </a:extLst>
                </a:gridCol>
                <a:gridCol w="691278">
                  <a:extLst>
                    <a:ext uri="{9D8B030D-6E8A-4147-A177-3AD203B41FA5}">
                      <a16:colId xmlns:a16="http://schemas.microsoft.com/office/drawing/2014/main" val="2903139650"/>
                    </a:ext>
                  </a:extLst>
                </a:gridCol>
                <a:gridCol w="691278">
                  <a:extLst>
                    <a:ext uri="{9D8B030D-6E8A-4147-A177-3AD203B41FA5}">
                      <a16:colId xmlns:a16="http://schemas.microsoft.com/office/drawing/2014/main" val="291930783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둥지아파트</a:t>
                      </a:r>
                      <a:r>
                        <a:rPr lang="en-US" altLang="ko-KR" sz="1200" dirty="0"/>
                        <a:t>94”</a:t>
                      </a:r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71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33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53,500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25,000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253738"/>
                  </a:ext>
                </a:extLst>
              </a:tr>
            </a:tbl>
          </a:graphicData>
        </a:graphic>
      </p:graphicFrame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000D9113-70FF-7C95-4AE9-980EB99E8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89980"/>
              </p:ext>
            </p:extLst>
          </p:nvPr>
        </p:nvGraphicFramePr>
        <p:xfrm>
          <a:off x="3744259" y="3778622"/>
          <a:ext cx="207383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8">
                  <a:extLst>
                    <a:ext uri="{9D8B030D-6E8A-4147-A177-3AD203B41FA5}">
                      <a16:colId xmlns:a16="http://schemas.microsoft.com/office/drawing/2014/main" val="3825810665"/>
                    </a:ext>
                  </a:extLst>
                </a:gridCol>
                <a:gridCol w="691278">
                  <a:extLst>
                    <a:ext uri="{9D8B030D-6E8A-4147-A177-3AD203B41FA5}">
                      <a16:colId xmlns:a16="http://schemas.microsoft.com/office/drawing/2014/main" val="2903139650"/>
                    </a:ext>
                  </a:extLst>
                </a:gridCol>
                <a:gridCol w="691278">
                  <a:extLst>
                    <a:ext uri="{9D8B030D-6E8A-4147-A177-3AD203B41FA5}">
                      <a16:colId xmlns:a16="http://schemas.microsoft.com/office/drawing/2014/main" val="291930783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녹원</a:t>
                      </a:r>
                      <a:r>
                        <a:rPr lang="en-US" altLang="ko-KR" sz="1200" dirty="0"/>
                        <a:t>94”</a:t>
                      </a:r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71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33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54,000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26,000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253738"/>
                  </a:ext>
                </a:extLst>
              </a:tr>
            </a:tbl>
          </a:graphicData>
        </a:graphic>
      </p:graphicFrame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7D5520F0-CC10-06C4-64A9-77FAE2ED2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53458"/>
              </p:ext>
            </p:extLst>
          </p:nvPr>
        </p:nvGraphicFramePr>
        <p:xfrm>
          <a:off x="7794553" y="1930204"/>
          <a:ext cx="207383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278">
                  <a:extLst>
                    <a:ext uri="{9D8B030D-6E8A-4147-A177-3AD203B41FA5}">
                      <a16:colId xmlns:a16="http://schemas.microsoft.com/office/drawing/2014/main" val="3825810665"/>
                    </a:ext>
                  </a:extLst>
                </a:gridCol>
                <a:gridCol w="691278">
                  <a:extLst>
                    <a:ext uri="{9D8B030D-6E8A-4147-A177-3AD203B41FA5}">
                      <a16:colId xmlns:a16="http://schemas.microsoft.com/office/drawing/2014/main" val="2903139650"/>
                    </a:ext>
                  </a:extLst>
                </a:gridCol>
                <a:gridCol w="691278">
                  <a:extLst>
                    <a:ext uri="{9D8B030D-6E8A-4147-A177-3AD203B41FA5}">
                      <a16:colId xmlns:a16="http://schemas.microsoft.com/office/drawing/2014/main" val="291930783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국화한신 </a:t>
                      </a:r>
                      <a:r>
                        <a:rPr lang="en-US" altLang="ko-KR" sz="1200" dirty="0"/>
                        <a:t>92”</a:t>
                      </a:r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71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33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58,200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35,000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253738"/>
                  </a:ext>
                </a:extLst>
              </a:tr>
            </a:tbl>
          </a:graphicData>
        </a:graphic>
      </p:graphicFrame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68DF80EB-E034-6FBD-EA5C-A86F285E15F1}"/>
              </a:ext>
            </a:extLst>
          </p:cNvPr>
          <p:cNvCxnSpPr/>
          <p:nvPr/>
        </p:nvCxnSpPr>
        <p:spPr>
          <a:xfrm flipV="1">
            <a:off x="7709647" y="1123295"/>
            <a:ext cx="265952" cy="1836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9364BAC3-6B9E-01D7-7AAF-3BD02843D0ED}"/>
              </a:ext>
            </a:extLst>
          </p:cNvPr>
          <p:cNvCxnSpPr/>
          <p:nvPr/>
        </p:nvCxnSpPr>
        <p:spPr>
          <a:xfrm flipH="1" flipV="1">
            <a:off x="6615952" y="1550894"/>
            <a:ext cx="331695" cy="1269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E120AF99-B680-DE96-35DD-0A54041EF45E}"/>
              </a:ext>
            </a:extLst>
          </p:cNvPr>
          <p:cNvCxnSpPr/>
          <p:nvPr/>
        </p:nvCxnSpPr>
        <p:spPr>
          <a:xfrm flipV="1">
            <a:off x="7975599" y="2671884"/>
            <a:ext cx="65742" cy="2416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25851882-6654-D1AB-8E5F-ECFF86E99BB3}"/>
              </a:ext>
            </a:extLst>
          </p:cNvPr>
          <p:cNvCxnSpPr>
            <a:endCxn id="14" idx="0"/>
          </p:cNvCxnSpPr>
          <p:nvPr/>
        </p:nvCxnSpPr>
        <p:spPr>
          <a:xfrm>
            <a:off x="8238565" y="3083859"/>
            <a:ext cx="917387" cy="3451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B2E900D5-71A1-1F8E-40F1-369A5D0E3A68}"/>
              </a:ext>
            </a:extLst>
          </p:cNvPr>
          <p:cNvCxnSpPr/>
          <p:nvPr/>
        </p:nvCxnSpPr>
        <p:spPr>
          <a:xfrm flipV="1">
            <a:off x="5056094" y="4520302"/>
            <a:ext cx="0" cy="3475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9A62322-8902-FC06-136F-D1A281CACF17}"/>
              </a:ext>
            </a:extLst>
          </p:cNvPr>
          <p:cNvSpPr txBox="1"/>
          <p:nvPr/>
        </p:nvSpPr>
        <p:spPr>
          <a:xfrm>
            <a:off x="277906" y="1030941"/>
            <a:ext cx="29045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latin typeface="돋움" panose="020B0600000101010101" pitchFamily="50" charset="-127"/>
                <a:ea typeface="돋움" panose="020B0600000101010101" pitchFamily="50" charset="-127"/>
              </a:rPr>
              <a:t>둔산동</a:t>
            </a:r>
            <a:r>
              <a: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1600" dirty="0">
                <a:latin typeface="돋움" panose="020B0600000101010101" pitchFamily="50" charset="-127"/>
                <a:ea typeface="돋움" panose="020B0600000101010101" pitchFamily="50" charset="-127"/>
              </a:rPr>
              <a:t>33</a:t>
            </a:r>
            <a:r>
              <a:rPr lang="ko-KR" altLang="en-US" sz="1600" dirty="0" err="1">
                <a:latin typeface="돋움" panose="020B0600000101010101" pitchFamily="50" charset="-127"/>
                <a:ea typeface="돋움" panose="020B0600000101010101" pitchFamily="50" charset="-127"/>
              </a:rPr>
              <a:t>평기준</a:t>
            </a:r>
            <a:endParaRPr lang="en-US" altLang="ko-KR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r>
              <a: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rPr>
              <a:t>대부분 구축이지만</a:t>
            </a:r>
            <a:endParaRPr lang="en-US" altLang="ko-KR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r>
              <a:rPr lang="ko-KR" altLang="en-US" sz="1600" dirty="0" err="1">
                <a:latin typeface="돋움" panose="020B0600000101010101" pitchFamily="50" charset="-127"/>
                <a:ea typeface="돋움" panose="020B0600000101010101" pitchFamily="50" charset="-127"/>
              </a:rPr>
              <a:t>둔산동의</a:t>
            </a:r>
            <a:r>
              <a: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rPr>
              <a:t> 기반시설</a:t>
            </a:r>
            <a:r>
              <a:rPr lang="en-US" altLang="ko-KR" sz="16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rPr>
              <a:t>상권</a:t>
            </a:r>
            <a:r>
              <a:rPr lang="en-US" altLang="ko-KR" sz="16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1600" dirty="0" err="1">
                <a:latin typeface="돋움" panose="020B0600000101010101" pitchFamily="50" charset="-127"/>
                <a:ea typeface="돋움" panose="020B0600000101010101" pitchFamily="50" charset="-127"/>
              </a:rPr>
              <a:t>학권</a:t>
            </a:r>
            <a:r>
              <a: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rPr>
              <a:t> 교통까지 특별한 입지를 기반으로 </a:t>
            </a:r>
            <a:r>
              <a:rPr lang="ko-KR" altLang="en-US" sz="1600" dirty="0" err="1">
                <a:latin typeface="돋움" panose="020B0600000101010101" pitchFamily="50" charset="-127"/>
                <a:ea typeface="돋움" panose="020B0600000101010101" pitchFamily="50" charset="-127"/>
              </a:rPr>
              <a:t>둔산동에</a:t>
            </a:r>
            <a:r>
              <a: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rPr>
              <a:t> 상위권 대거위치</a:t>
            </a:r>
          </a:p>
        </p:txBody>
      </p:sp>
    </p:spTree>
    <p:extLst>
      <p:ext uri="{BB962C8B-B14F-4D97-AF65-F5344CB8AC3E}">
        <p14:creationId xmlns:p14="http://schemas.microsoft.com/office/powerpoint/2010/main" val="3258731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585FE6D-49EB-4CBA-8D96-246EEA36D50D}"/>
              </a:ext>
            </a:extLst>
          </p:cNvPr>
          <p:cNvSpPr/>
          <p:nvPr/>
        </p:nvSpPr>
        <p:spPr>
          <a:xfrm>
            <a:off x="0" y="0"/>
            <a:ext cx="12192000" cy="792480"/>
          </a:xfrm>
          <a:prstGeom prst="rect">
            <a:avLst/>
          </a:prstGeom>
          <a:solidFill>
            <a:srgbClr val="006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A786-7BE2-4E6E-B4A0-8E3AC2BF69A2}"/>
              </a:ext>
            </a:extLst>
          </p:cNvPr>
          <p:cNvSpPr txBox="1"/>
          <p:nvPr/>
        </p:nvSpPr>
        <p:spPr>
          <a:xfrm>
            <a:off x="188777" y="230715"/>
            <a:ext cx="4766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</a:rPr>
              <a:t>시세분석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A62322-8902-FC06-136F-D1A281CACF17}"/>
              </a:ext>
            </a:extLst>
          </p:cNvPr>
          <p:cNvSpPr txBox="1"/>
          <p:nvPr/>
        </p:nvSpPr>
        <p:spPr>
          <a:xfrm>
            <a:off x="381988" y="1121576"/>
            <a:ext cx="2904565" cy="14157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err="1">
                <a:latin typeface="돋움" panose="020B0600000101010101" pitchFamily="50" charset="-127"/>
                <a:ea typeface="돋움" panose="020B0600000101010101" pitchFamily="50" charset="-127"/>
              </a:rPr>
              <a:t>월평동</a:t>
            </a:r>
            <a:r>
              <a:rPr lang="ko-KR" altLang="en-US" sz="14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1400" dirty="0">
                <a:latin typeface="돋움" panose="020B0600000101010101" pitchFamily="50" charset="-127"/>
                <a:ea typeface="돋움" panose="020B0600000101010101" pitchFamily="50" charset="-127"/>
              </a:rPr>
              <a:t>33</a:t>
            </a:r>
            <a:r>
              <a:rPr lang="ko-KR" altLang="en-US" sz="1400" dirty="0" err="1">
                <a:latin typeface="돋움" panose="020B0600000101010101" pitchFamily="50" charset="-127"/>
                <a:ea typeface="돋움" panose="020B0600000101010101" pitchFamily="50" charset="-127"/>
              </a:rPr>
              <a:t>평기준</a:t>
            </a:r>
            <a:endParaRPr lang="en-US" altLang="ko-KR" sz="14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sz="14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r>
              <a:rPr lang="ko-KR" altLang="en-US" sz="1400" dirty="0" err="1">
                <a:latin typeface="돋움" panose="020B0600000101010101" pitchFamily="50" charset="-127"/>
                <a:ea typeface="돋움" panose="020B0600000101010101" pitchFamily="50" charset="-127"/>
              </a:rPr>
              <a:t>둔산동에</a:t>
            </a:r>
            <a:r>
              <a:rPr lang="ko-KR" altLang="en-US" sz="1400" dirty="0">
                <a:latin typeface="돋움" panose="020B0600000101010101" pitchFamily="50" charset="-127"/>
                <a:ea typeface="돋움" panose="020B0600000101010101" pitchFamily="50" charset="-127"/>
              </a:rPr>
              <a:t> 상권과 학원가를 공유 구축위주의 대단지 아파트</a:t>
            </a:r>
            <a:endParaRPr lang="en-US" altLang="ko-KR" sz="14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sz="14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sz="16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5236161-3193-489E-0514-1FB760681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835" y="1023195"/>
            <a:ext cx="7842399" cy="5574829"/>
          </a:xfrm>
          <a:prstGeom prst="rect">
            <a:avLst/>
          </a:prstGeom>
        </p:spPr>
      </p:pic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40238B08-6A56-08A7-453B-04B403BA2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952028"/>
              </p:ext>
            </p:extLst>
          </p:nvPr>
        </p:nvGraphicFramePr>
        <p:xfrm>
          <a:off x="7763692" y="4453071"/>
          <a:ext cx="2026024" cy="72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318">
                  <a:extLst>
                    <a:ext uri="{9D8B030D-6E8A-4147-A177-3AD203B41FA5}">
                      <a16:colId xmlns:a16="http://schemas.microsoft.com/office/drawing/2014/main" val="2290528428"/>
                    </a:ext>
                  </a:extLst>
                </a:gridCol>
                <a:gridCol w="672353">
                  <a:extLst>
                    <a:ext uri="{9D8B030D-6E8A-4147-A177-3AD203B41FA5}">
                      <a16:colId xmlns:a16="http://schemas.microsoft.com/office/drawing/2014/main" val="2737966238"/>
                    </a:ext>
                  </a:extLst>
                </a:gridCol>
                <a:gridCol w="672353">
                  <a:extLst>
                    <a:ext uri="{9D8B030D-6E8A-4147-A177-3AD203B41FA5}">
                      <a16:colId xmlns:a16="http://schemas.microsoft.com/office/drawing/2014/main" val="651416146"/>
                    </a:ext>
                  </a:extLst>
                </a:gridCol>
              </a:tblGrid>
              <a:tr h="36055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샛별</a:t>
                      </a:r>
                      <a:r>
                        <a:rPr lang="en-US" altLang="ko-KR" sz="1200" dirty="0"/>
                        <a:t>93” 450</a:t>
                      </a:r>
                      <a:r>
                        <a:rPr lang="ko-KR" altLang="en-US" sz="1200" dirty="0"/>
                        <a:t>세대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3769"/>
                  </a:ext>
                </a:extLst>
              </a:tr>
              <a:tr h="3605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31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45,000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29,000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50334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ABE8C6C5-1924-E45C-5510-8A9DA0ED0B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611230"/>
              </p:ext>
            </p:extLst>
          </p:nvPr>
        </p:nvGraphicFramePr>
        <p:xfrm>
          <a:off x="3581271" y="5351929"/>
          <a:ext cx="2093131" cy="682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885">
                  <a:extLst>
                    <a:ext uri="{9D8B030D-6E8A-4147-A177-3AD203B41FA5}">
                      <a16:colId xmlns:a16="http://schemas.microsoft.com/office/drawing/2014/main" val="2290528428"/>
                    </a:ext>
                  </a:extLst>
                </a:gridCol>
                <a:gridCol w="694623">
                  <a:extLst>
                    <a:ext uri="{9D8B030D-6E8A-4147-A177-3AD203B41FA5}">
                      <a16:colId xmlns:a16="http://schemas.microsoft.com/office/drawing/2014/main" val="2737966238"/>
                    </a:ext>
                  </a:extLst>
                </a:gridCol>
                <a:gridCol w="694623">
                  <a:extLst>
                    <a:ext uri="{9D8B030D-6E8A-4147-A177-3AD203B41FA5}">
                      <a16:colId xmlns:a16="http://schemas.microsoft.com/office/drawing/2014/main" val="651416146"/>
                    </a:ext>
                  </a:extLst>
                </a:gridCol>
              </a:tblGrid>
              <a:tr h="32158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진달래아파트</a:t>
                      </a:r>
                      <a:r>
                        <a:rPr lang="en-US" altLang="ko-KR" sz="1200" dirty="0"/>
                        <a:t>95” 1080</a:t>
                      </a:r>
                      <a:r>
                        <a:rPr lang="ko-KR" altLang="en-US" sz="1200" dirty="0"/>
                        <a:t>세대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3769"/>
                  </a:ext>
                </a:extLst>
              </a:tr>
              <a:tr h="3605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30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42,000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29,000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50334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232B4517-2693-A44F-8134-179CD04C9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673556"/>
              </p:ext>
            </p:extLst>
          </p:nvPr>
        </p:nvGraphicFramePr>
        <p:xfrm>
          <a:off x="2178424" y="3781212"/>
          <a:ext cx="2216259" cy="72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291">
                  <a:extLst>
                    <a:ext uri="{9D8B030D-6E8A-4147-A177-3AD203B41FA5}">
                      <a16:colId xmlns:a16="http://schemas.microsoft.com/office/drawing/2014/main" val="2290528428"/>
                    </a:ext>
                  </a:extLst>
                </a:gridCol>
                <a:gridCol w="735484">
                  <a:extLst>
                    <a:ext uri="{9D8B030D-6E8A-4147-A177-3AD203B41FA5}">
                      <a16:colId xmlns:a16="http://schemas.microsoft.com/office/drawing/2014/main" val="2737966238"/>
                    </a:ext>
                  </a:extLst>
                </a:gridCol>
                <a:gridCol w="735484">
                  <a:extLst>
                    <a:ext uri="{9D8B030D-6E8A-4147-A177-3AD203B41FA5}">
                      <a16:colId xmlns:a16="http://schemas.microsoft.com/office/drawing/2014/main" val="651416146"/>
                    </a:ext>
                  </a:extLst>
                </a:gridCol>
              </a:tblGrid>
              <a:tr h="36055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/>
                        <a:t>다모아아파트</a:t>
                      </a:r>
                      <a:r>
                        <a:rPr lang="en-US" altLang="ko-KR" sz="1200" dirty="0"/>
                        <a:t>94” 1,260</a:t>
                      </a:r>
                      <a:r>
                        <a:rPr lang="ko-KR" altLang="en-US" sz="1200" dirty="0"/>
                        <a:t>세대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3769"/>
                  </a:ext>
                </a:extLst>
              </a:tr>
              <a:tr h="3605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30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40,900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28,000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50334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331EEC75-E430-4700-1C35-1625D15FE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284009"/>
              </p:ext>
            </p:extLst>
          </p:nvPr>
        </p:nvGraphicFramePr>
        <p:xfrm>
          <a:off x="4061011" y="2630904"/>
          <a:ext cx="2026024" cy="72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318">
                  <a:extLst>
                    <a:ext uri="{9D8B030D-6E8A-4147-A177-3AD203B41FA5}">
                      <a16:colId xmlns:a16="http://schemas.microsoft.com/office/drawing/2014/main" val="2290528428"/>
                    </a:ext>
                  </a:extLst>
                </a:gridCol>
                <a:gridCol w="672353">
                  <a:extLst>
                    <a:ext uri="{9D8B030D-6E8A-4147-A177-3AD203B41FA5}">
                      <a16:colId xmlns:a16="http://schemas.microsoft.com/office/drawing/2014/main" val="2737966238"/>
                    </a:ext>
                  </a:extLst>
                </a:gridCol>
                <a:gridCol w="672353">
                  <a:extLst>
                    <a:ext uri="{9D8B030D-6E8A-4147-A177-3AD203B41FA5}">
                      <a16:colId xmlns:a16="http://schemas.microsoft.com/office/drawing/2014/main" val="651416146"/>
                    </a:ext>
                  </a:extLst>
                </a:gridCol>
              </a:tblGrid>
              <a:tr h="36055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황실타운</a:t>
                      </a:r>
                      <a:r>
                        <a:rPr lang="en-US" altLang="ko-KR" sz="1200" dirty="0"/>
                        <a:t>94” 1,950</a:t>
                      </a:r>
                      <a:r>
                        <a:rPr lang="ko-KR" altLang="en-US" sz="1200" dirty="0"/>
                        <a:t>세대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3769"/>
                  </a:ext>
                </a:extLst>
              </a:tr>
              <a:tr h="3605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31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43,000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30,000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50334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68CDFE6B-FFDA-1468-64F7-D43A18ACE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153121"/>
              </p:ext>
            </p:extLst>
          </p:nvPr>
        </p:nvGraphicFramePr>
        <p:xfrm>
          <a:off x="6517598" y="2758589"/>
          <a:ext cx="2026024" cy="72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318">
                  <a:extLst>
                    <a:ext uri="{9D8B030D-6E8A-4147-A177-3AD203B41FA5}">
                      <a16:colId xmlns:a16="http://schemas.microsoft.com/office/drawing/2014/main" val="2290528428"/>
                    </a:ext>
                  </a:extLst>
                </a:gridCol>
                <a:gridCol w="672353">
                  <a:extLst>
                    <a:ext uri="{9D8B030D-6E8A-4147-A177-3AD203B41FA5}">
                      <a16:colId xmlns:a16="http://schemas.microsoft.com/office/drawing/2014/main" val="2737966238"/>
                    </a:ext>
                  </a:extLst>
                </a:gridCol>
                <a:gridCol w="672353">
                  <a:extLst>
                    <a:ext uri="{9D8B030D-6E8A-4147-A177-3AD203B41FA5}">
                      <a16:colId xmlns:a16="http://schemas.microsoft.com/office/drawing/2014/main" val="651416146"/>
                    </a:ext>
                  </a:extLst>
                </a:gridCol>
              </a:tblGrid>
              <a:tr h="36055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백합아파트</a:t>
                      </a:r>
                      <a:r>
                        <a:rPr lang="en-US" altLang="ko-KR" sz="1200" dirty="0"/>
                        <a:t>93” 622</a:t>
                      </a:r>
                      <a:r>
                        <a:rPr lang="ko-KR" altLang="en-US" sz="1200" dirty="0"/>
                        <a:t>세대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3769"/>
                  </a:ext>
                </a:extLst>
              </a:tr>
              <a:tr h="36055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31</a:t>
                      </a:r>
                      <a:r>
                        <a:rPr lang="ko-KR" altLang="en-US" sz="1200" dirty="0"/>
                        <a:t>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44,800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30,000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50334"/>
                  </a:ext>
                </a:extLst>
              </a:tr>
            </a:tbl>
          </a:graphicData>
        </a:graphic>
      </p:graphicFrame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35823FC-903F-955B-4FE9-8B539068A40E}"/>
              </a:ext>
            </a:extLst>
          </p:cNvPr>
          <p:cNvCxnSpPr/>
          <p:nvPr/>
        </p:nvCxnSpPr>
        <p:spPr>
          <a:xfrm flipV="1">
            <a:off x="6651812" y="3479701"/>
            <a:ext cx="215153" cy="348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0F603A44-FDC5-92C6-EA84-62CCEF851C95}"/>
              </a:ext>
            </a:extLst>
          </p:cNvPr>
          <p:cNvCxnSpPr/>
          <p:nvPr/>
        </p:nvCxnSpPr>
        <p:spPr>
          <a:xfrm flipH="1" flipV="1">
            <a:off x="5540189" y="3827929"/>
            <a:ext cx="125505" cy="3944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6D7A49AF-CDCA-3766-D577-8DD252AD136D}"/>
              </a:ext>
            </a:extLst>
          </p:cNvPr>
          <p:cNvCxnSpPr/>
          <p:nvPr/>
        </p:nvCxnSpPr>
        <p:spPr>
          <a:xfrm>
            <a:off x="6517598" y="4580965"/>
            <a:ext cx="1120331" cy="125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43FE31EF-F2BB-EF6B-C5F5-6F491D1CC203}"/>
              </a:ext>
            </a:extLst>
          </p:cNvPr>
          <p:cNvCxnSpPr/>
          <p:nvPr/>
        </p:nvCxnSpPr>
        <p:spPr>
          <a:xfrm>
            <a:off x="4955087" y="4876800"/>
            <a:ext cx="0" cy="242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C5EADA8F-1FD2-EDBF-409D-41A3E5182E4E}"/>
              </a:ext>
            </a:extLst>
          </p:cNvPr>
          <p:cNvCxnSpPr/>
          <p:nvPr/>
        </p:nvCxnSpPr>
        <p:spPr>
          <a:xfrm flipH="1">
            <a:off x="4473388" y="3827929"/>
            <a:ext cx="481699" cy="197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065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7F19A972-871E-4A4C-BE00-EA360E588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744" y="5867400"/>
            <a:ext cx="2747411" cy="990600"/>
          </a:xfrm>
          <a:prstGeom prst="rect">
            <a:avLst/>
          </a:prstGeom>
        </p:spPr>
      </p:pic>
      <p:pic>
        <p:nvPicPr>
          <p:cNvPr id="4" name="그림 3" descr="텍스트, 실내, 컴퓨터, 테이블이(가) 표시된 사진&#10;&#10;자동 생성된 설명">
            <a:extLst>
              <a:ext uri="{FF2B5EF4-FFF2-40B4-BE49-F238E27FC236}">
                <a16:creationId xmlns:a16="http://schemas.microsoft.com/office/drawing/2014/main" id="{F9277F80-14F3-F053-BA3A-8F9D4B295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6357C885-F32F-4FA1-BCA8-31F719FADB39}"/>
              </a:ext>
            </a:extLst>
          </p:cNvPr>
          <p:cNvSpPr/>
          <p:nvPr/>
        </p:nvSpPr>
        <p:spPr>
          <a:xfrm>
            <a:off x="3609468" y="434851"/>
            <a:ext cx="1001869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2</a:t>
            </a:r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주차 시세분석까지 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무사히 마치셨나요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?</a:t>
            </a:r>
          </a:p>
          <a:p>
            <a:pPr algn="ctr"/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이제 지역의 입지와 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가격을 모두 완성했네요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! (</a:t>
            </a:r>
            <a:r>
              <a:rPr kumimoji="1" lang="ko-KR" altLang="en-US" sz="2800" b="1" dirty="0" err="1">
                <a:latin typeface="+mj-lt"/>
                <a:ea typeface="맑은 고딕" panose="020B0503020000020004" pitchFamily="50" charset="-127"/>
              </a:rPr>
              <a:t>짝짝짝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)</a:t>
            </a:r>
          </a:p>
          <a:p>
            <a:pPr algn="ctr"/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다음 주에는 단지 선호도를 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알아보기 위해서</a:t>
            </a:r>
            <a:endParaRPr kumimoji="1" lang="en-US" altLang="ko-KR" sz="2800" b="1" dirty="0">
              <a:latin typeface="+mj-lt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단지분석을 </a:t>
            </a:r>
            <a:r>
              <a:rPr kumimoji="1" lang="ko-KR" altLang="en-US" sz="2800" b="1" dirty="0" err="1">
                <a:latin typeface="+mj-lt"/>
                <a:ea typeface="맑은 고딕" panose="020B0503020000020004" pitchFamily="50" charset="-127"/>
              </a:rPr>
              <a:t>해볼거예요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.</a:t>
            </a:r>
          </a:p>
          <a:p>
            <a:pPr algn="ctr"/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  </a:t>
            </a: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이번 주도 정말 </a:t>
            </a:r>
            <a:r>
              <a:rPr kumimoji="1" lang="ko-KR" altLang="en-US" sz="2800" b="1" dirty="0" err="1">
                <a:latin typeface="+mj-lt"/>
                <a:ea typeface="맑은 고딕" panose="020B0503020000020004" pitchFamily="50" charset="-127"/>
              </a:rPr>
              <a:t>고생많으셨어요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.</a:t>
            </a:r>
          </a:p>
          <a:p>
            <a:pPr algn="ctr"/>
            <a:r>
              <a:rPr kumimoji="1" lang="ko-KR" altLang="en-US" sz="2800" b="1" dirty="0">
                <a:latin typeface="+mj-lt"/>
                <a:ea typeface="맑은 고딕" panose="020B0503020000020004" pitchFamily="50" charset="-127"/>
              </a:rPr>
              <a:t>다음 주에 또 만나요</a:t>
            </a:r>
            <a:r>
              <a:rPr kumimoji="1" lang="en-US" altLang="ko-KR" sz="2800" b="1" dirty="0">
                <a:latin typeface="+mj-lt"/>
                <a:ea typeface="맑은 고딕" panose="020B0503020000020004" pitchFamily="50" charset="-127"/>
              </a:rPr>
              <a:t>!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E9689C0-83B4-447A-900F-558581DE9FFB}"/>
              </a:ext>
            </a:extLst>
          </p:cNvPr>
          <p:cNvSpPr/>
          <p:nvPr/>
        </p:nvSpPr>
        <p:spPr>
          <a:xfrm>
            <a:off x="0" y="1248460"/>
            <a:ext cx="5143500" cy="1077218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혼자 가면 빨리 가지만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kumimoji="1"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가면 멀리 간다</a:t>
            </a:r>
            <a:endParaRPr kumimoji="1" lang="en-US" altLang="ko-KR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4126114"/>
      </p:ext>
    </p:extLst>
  </p:cSld>
  <p:clrMapOvr>
    <a:masterClrMapping/>
  </p:clrMapOvr>
</p:sld>
</file>

<file path=ppt/theme/theme1.xml><?xml version="1.0" encoding="utf-8"?>
<a:theme xmlns:a="http://schemas.openxmlformats.org/drawingml/2006/main" name="샤샤샤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샤샤샤" id="{500ED639-4DA0-40AF-A941-A4385E37DAE9}" vid="{39EF2C26-8ABC-4263-A0EB-7CCEF40886D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샤샤샤</Template>
  <TotalTime>26815</TotalTime>
  <Words>302</Words>
  <Application>Microsoft Office PowerPoint</Application>
  <PresentationFormat>와이드스크린</PresentationFormat>
  <Paragraphs>117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돋움</vt:lpstr>
      <vt:lpstr>맑은 고딕</vt:lpstr>
      <vt:lpstr>Arial</vt:lpstr>
      <vt:lpstr>샤샤샤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지방투자기초반 임장보고서 탬플릿</dc:title>
  <dc:creator>샤샤와함께</dc:creator>
  <cp:lastModifiedBy>동문 한</cp:lastModifiedBy>
  <cp:revision>756</cp:revision>
  <dcterms:created xsi:type="dcterms:W3CDTF">2020-09-24T00:31:38Z</dcterms:created>
  <dcterms:modified xsi:type="dcterms:W3CDTF">2023-11-22T14:33:07Z</dcterms:modified>
</cp:coreProperties>
</file>