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1351" r:id="rId2"/>
    <p:sldId id="1388" r:id="rId3"/>
    <p:sldId id="1390" r:id="rId4"/>
    <p:sldId id="1391" r:id="rId5"/>
    <p:sldId id="3044" r:id="rId6"/>
    <p:sldId id="3045" r:id="rId7"/>
    <p:sldId id="1394" r:id="rId8"/>
    <p:sldId id="1392" r:id="rId9"/>
    <p:sldId id="3051" r:id="rId10"/>
    <p:sldId id="3052" r:id="rId11"/>
    <p:sldId id="3053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:p15="http://schemas.microsoft.com/office/powerpoint/2012/main" userId="ve7709" providerId="None"/>
      </p:ext>
    </p:extLst>
  </p:cmAuthor>
  <p:cmAuthor id="4" name="박주현" initials="박" lastIdx="1" clrIdx="3">
    <p:extLst>
      <p:ext uri="{19B8F6BF-5375-455C-9EA6-DF929625EA0E}">
        <p15:presenceInfo xmlns:p15="http://schemas.microsoft.com/office/powerpoint/2012/main" userId="박주현" providerId="None"/>
      </p:ext>
    </p:extLst>
  </p:cmAuthor>
  <p:cmAuthor id="5" name="동문 한" initials="동한" lastIdx="1" clrIdx="4">
    <p:extLst>
      <p:ext uri="{19B8F6BF-5375-455C-9EA6-DF929625EA0E}">
        <p15:presenceInfo xmlns:p15="http://schemas.microsoft.com/office/powerpoint/2012/main" userId="8f0cee1790912d3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1224"/>
    <a:srgbClr val="249EB3"/>
    <a:srgbClr val="00863D"/>
    <a:srgbClr val="1C788D"/>
    <a:srgbClr val="A8DDD7"/>
    <a:srgbClr val="E6E6E6"/>
    <a:srgbClr val="4588B1"/>
    <a:srgbClr val="45B1A4"/>
    <a:srgbClr val="72CED8"/>
    <a:srgbClr val="F79E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1" autoAdjust="0"/>
    <p:restoredTop sz="95184" autoAdjust="0"/>
  </p:normalViewPr>
  <p:slideViewPr>
    <p:cSldViewPr snapToGrid="0">
      <p:cViewPr varScale="1">
        <p:scale>
          <a:sx n="85" d="100"/>
          <a:sy n="85" d="100"/>
        </p:scale>
        <p:origin x="68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동문 한" userId="8f0cee1790912d3b" providerId="LiveId" clId="{66263612-8EC7-4F35-BC21-7DA2E414259D}"/>
    <pc:docChg chg="undo redo custSel addSld delSld modSld sldOrd modMainMaster modNotesMaster">
      <pc:chgData name="동문 한" userId="8f0cee1790912d3b" providerId="LiveId" clId="{66263612-8EC7-4F35-BC21-7DA2E414259D}" dt="2023-10-18T12:03:46.090" v="1196" actId="14100"/>
      <pc:docMkLst>
        <pc:docMk/>
      </pc:docMkLst>
      <pc:sldChg chg="modSp">
        <pc:chgData name="동문 한" userId="8f0cee1790912d3b" providerId="LiveId" clId="{66263612-8EC7-4F35-BC21-7DA2E414259D}" dt="2023-10-18T11:14:48.827" v="684"/>
        <pc:sldMkLst>
          <pc:docMk/>
          <pc:sldMk cId="1625356717" sldId="1350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1625356717" sldId="1350"/>
            <ac:spMk id="2" creationId="{BA78A6D2-7C9B-462B-BC89-5764AAA0B6C3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625356717" sldId="1350"/>
            <ac:spMk id="3" creationId="{C409B97F-435F-27DE-0C41-CC72E3A19DE8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625356717" sldId="1350"/>
            <ac:spMk id="23" creationId="{EDA155E5-602E-4D4A-B619-C13AC9DB9156}"/>
          </ac:spMkLst>
        </pc:sp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1625356717" sldId="1350"/>
            <ac:picMk id="16" creationId="{BD165343-1C9C-497D-A905-09A1975F032F}"/>
          </ac:picMkLst>
        </pc:picChg>
      </pc:sldChg>
      <pc:sldChg chg="modSp mod">
        <pc:chgData name="동문 한" userId="8f0cee1790912d3b" providerId="LiveId" clId="{66263612-8EC7-4F35-BC21-7DA2E414259D}" dt="2023-10-18T11:14:48.827" v="684"/>
        <pc:sldMkLst>
          <pc:docMk/>
          <pc:sldMk cId="12618359" sldId="1351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12618359" sldId="1351"/>
            <ac:spMk id="6" creationId="{22EB9CCD-2E19-478B-A745-B2AB453DAED9}"/>
          </ac:spMkLst>
        </pc:sp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12618359" sldId="1351"/>
            <ac:picMk id="5" creationId="{92AAAEFD-BA50-4820-ABB3-6A5F57982169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2490236899" sldId="1388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490236899" sldId="1388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490236899" sldId="1388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490236899" sldId="1388"/>
            <ac:spMk id="13" creationId="{73CC5144-5278-E2E2-EBD3-D7B3C187D581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490236899" sldId="1388"/>
            <ac:spMk id="15" creationId="{20F2B6CC-23FC-4436-9864-529D3FFCBC34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490236899" sldId="1388"/>
            <ac:spMk id="16" creationId="{98D4E6CD-F953-402B-A717-F8A844BCEA06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490236899" sldId="1388"/>
            <ac:spMk id="17" creationId="{038AED8E-E9A9-454B-A1AB-A5A9E8680851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2490236899" sldId="1388"/>
            <ac:graphicFrameMk id="14" creationId="{C5370CD0-7316-475A-B3CC-807D89559F61}"/>
          </ac:graphicFrameMkLst>
        </pc:graphicFrameChg>
        <pc:cxnChg chg="mod">
          <ac:chgData name="동문 한" userId="8f0cee1790912d3b" providerId="LiveId" clId="{66263612-8EC7-4F35-BC21-7DA2E414259D}" dt="2023-10-18T11:14:48.827" v="684"/>
          <ac:cxnSpMkLst>
            <pc:docMk/>
            <pc:sldMk cId="2490236899" sldId="1388"/>
            <ac:cxnSpMk id="10" creationId="{95006623-3B07-AC1E-2B78-A54658EB6E39}"/>
          </ac:cxnSpMkLst>
        </pc:cxnChg>
        <pc:cxnChg chg="mod">
          <ac:chgData name="동문 한" userId="8f0cee1790912d3b" providerId="LiveId" clId="{66263612-8EC7-4F35-BC21-7DA2E414259D}" dt="2023-10-18T11:14:48.827" v="684"/>
          <ac:cxnSpMkLst>
            <pc:docMk/>
            <pc:sldMk cId="2490236899" sldId="1388"/>
            <ac:cxnSpMk id="11" creationId="{DC6F8FC8-3186-0C9C-A129-C2FEDF571AF5}"/>
          </ac:cxnSpMkLst>
        </pc:cxnChg>
        <pc:cxnChg chg="mod">
          <ac:chgData name="동문 한" userId="8f0cee1790912d3b" providerId="LiveId" clId="{66263612-8EC7-4F35-BC21-7DA2E414259D}" dt="2023-10-18T11:14:48.827" v="684"/>
          <ac:cxnSpMkLst>
            <pc:docMk/>
            <pc:sldMk cId="2490236899" sldId="1388"/>
            <ac:cxnSpMk id="12" creationId="{0338E640-E8E5-04F1-07DE-F535DAAF19FE}"/>
          </ac:cxnSpMkLst>
        </pc:cxnChg>
        <pc:cxnChg chg="mod">
          <ac:chgData name="동문 한" userId="8f0cee1790912d3b" providerId="LiveId" clId="{66263612-8EC7-4F35-BC21-7DA2E414259D}" dt="2023-10-18T11:14:48.827" v="684"/>
          <ac:cxnSpMkLst>
            <pc:docMk/>
            <pc:sldMk cId="2490236899" sldId="1388"/>
            <ac:cxnSpMk id="22" creationId="{4CF9EBA1-2008-40F6-85E5-D84E08FEF6D7}"/>
          </ac:cxnSpMkLst>
        </pc:cxnChg>
      </pc:sldChg>
      <pc:sldChg chg="modSp modNotes">
        <pc:chgData name="동문 한" userId="8f0cee1790912d3b" providerId="LiveId" clId="{66263612-8EC7-4F35-BC21-7DA2E414259D}" dt="2023-10-18T11:14:48.827" v="684"/>
        <pc:sldMkLst>
          <pc:docMk/>
          <pc:sldMk cId="3488533015" sldId="1389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3488533015" sldId="1389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488533015" sldId="1389"/>
            <ac:spMk id="4" creationId="{D8C193B1-39C5-E546-04B7-03726C61703A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488533015" sldId="1389"/>
            <ac:spMk id="6" creationId="{B9B89626-BA08-DBEA-5F1D-48B662351376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488533015" sldId="1389"/>
            <ac:spMk id="7" creationId="{72B6A786-7BE2-4E6E-B4A0-8E3AC2BF69A2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3488533015" sldId="1389"/>
            <ac:graphicFrameMk id="2" creationId="{AEA84D27-3B2F-2868-68B7-FD16B266EA07}"/>
          </ac:graphicFrameMkLst>
        </pc:graphicFrameChg>
      </pc:sldChg>
      <pc:sldChg chg="addSp delSp modSp mod">
        <pc:chgData name="동문 한" userId="8f0cee1790912d3b" providerId="LiveId" clId="{66263612-8EC7-4F35-BC21-7DA2E414259D}" dt="2023-10-18T11:14:48.827" v="684"/>
        <pc:sldMkLst>
          <pc:docMk/>
          <pc:sldMk cId="4132162111" sldId="1390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4132162111" sldId="1390"/>
            <ac:spMk id="3" creationId="{E585FE6D-49EB-4CBA-8D96-246EEA36D50D}"/>
          </ac:spMkLst>
        </pc:spChg>
        <pc:spChg chg="del">
          <ac:chgData name="동문 한" userId="8f0cee1790912d3b" providerId="LiveId" clId="{66263612-8EC7-4F35-BC21-7DA2E414259D}" dt="2023-10-03T11:12:52.997" v="41" actId="21"/>
          <ac:spMkLst>
            <pc:docMk/>
            <pc:sldMk cId="4132162111" sldId="1390"/>
            <ac:spMk id="4" creationId="{3D3268D6-5EDB-5950-0E4C-D1025268FE2B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132162111" sldId="1390"/>
            <ac:spMk id="7" creationId="{72B6A786-7BE2-4E6E-B4A0-8E3AC2BF69A2}"/>
          </ac:spMkLst>
        </pc:spChg>
        <pc:spChg chg="del">
          <ac:chgData name="동문 한" userId="8f0cee1790912d3b" providerId="LiveId" clId="{66263612-8EC7-4F35-BC21-7DA2E414259D}" dt="2023-10-03T11:10:21.021" v="37" actId="21"/>
          <ac:spMkLst>
            <pc:docMk/>
            <pc:sldMk cId="4132162111" sldId="1390"/>
            <ac:spMk id="8" creationId="{7294594B-E923-BB8D-F3AB-8EA6C60318EF}"/>
          </ac:spMkLst>
        </pc:spChg>
        <pc:spChg chg="del">
          <ac:chgData name="동문 한" userId="8f0cee1790912d3b" providerId="LiveId" clId="{66263612-8EC7-4F35-BC21-7DA2E414259D}" dt="2023-10-03T11:09:57.543" v="34" actId="21"/>
          <ac:spMkLst>
            <pc:docMk/>
            <pc:sldMk cId="4132162111" sldId="1390"/>
            <ac:spMk id="9" creationId="{9917569D-B3E5-725E-6616-CF6F30124705}"/>
          </ac:spMkLst>
        </pc:spChg>
        <pc:spChg chg="del">
          <ac:chgData name="동문 한" userId="8f0cee1790912d3b" providerId="LiveId" clId="{66263612-8EC7-4F35-BC21-7DA2E414259D}" dt="2023-10-03T11:09:53.762" v="33" actId="21"/>
          <ac:spMkLst>
            <pc:docMk/>
            <pc:sldMk cId="4132162111" sldId="1390"/>
            <ac:spMk id="10" creationId="{6A9051BA-0B2B-711F-3247-621AC874088A}"/>
          </ac:spMkLst>
        </pc:spChg>
        <pc:spChg chg="del">
          <ac:chgData name="동문 한" userId="8f0cee1790912d3b" providerId="LiveId" clId="{66263612-8EC7-4F35-BC21-7DA2E414259D}" dt="2023-10-03T11:10:00.725" v="35" actId="21"/>
          <ac:spMkLst>
            <pc:docMk/>
            <pc:sldMk cId="4132162111" sldId="1390"/>
            <ac:spMk id="11" creationId="{58A9683B-90C3-56FF-53CD-3EA7E4BB2B8A}"/>
          </ac:spMkLst>
        </pc:spChg>
        <pc:spChg chg="del">
          <ac:chgData name="동문 한" userId="8f0cee1790912d3b" providerId="LiveId" clId="{66263612-8EC7-4F35-BC21-7DA2E414259D}" dt="2023-10-03T11:10:16.279" v="36" actId="21"/>
          <ac:spMkLst>
            <pc:docMk/>
            <pc:sldMk cId="4132162111" sldId="1390"/>
            <ac:spMk id="12" creationId="{94EF31F5-7C09-BA7C-694B-D40B59F2ED0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132162111" sldId="1390"/>
            <ac:spMk id="13" creationId="{172C4563-C55F-4ACA-9C37-BB7DAF3D36CB}"/>
          </ac:spMkLst>
        </pc:spChg>
        <pc:spChg chg="add mod">
          <ac:chgData name="동문 한" userId="8f0cee1790912d3b" providerId="LiveId" clId="{66263612-8EC7-4F35-BC21-7DA2E414259D}" dt="2023-10-18T11:14:48.827" v="684"/>
          <ac:spMkLst>
            <pc:docMk/>
            <pc:sldMk cId="4132162111" sldId="1390"/>
            <ac:spMk id="16" creationId="{E62587A7-78F3-B40E-F146-64E8A14C732B}"/>
          </ac:spMkLst>
        </pc:spChg>
        <pc:picChg chg="del">
          <ac:chgData name="동문 한" userId="8f0cee1790912d3b" providerId="LiveId" clId="{66263612-8EC7-4F35-BC21-7DA2E414259D}" dt="2023-10-03T11:08:58.511" v="25" actId="21"/>
          <ac:picMkLst>
            <pc:docMk/>
            <pc:sldMk cId="4132162111" sldId="1390"/>
            <ac:picMk id="2" creationId="{65C77F4E-1724-8C45-67EF-FA260F3076F5}"/>
          </ac:picMkLst>
        </pc:picChg>
        <pc:picChg chg="add del mod">
          <ac:chgData name="동문 한" userId="8f0cee1790912d3b" providerId="LiveId" clId="{66263612-8EC7-4F35-BC21-7DA2E414259D}" dt="2023-10-03T11:09:06.660" v="27" actId="21"/>
          <ac:picMkLst>
            <pc:docMk/>
            <pc:sldMk cId="4132162111" sldId="1390"/>
            <ac:picMk id="5" creationId="{48CA8539-2A36-967B-27C2-D9EF3FDC3352}"/>
          </ac:picMkLst>
        </pc:picChg>
        <pc:picChg chg="add del mod">
          <ac:chgData name="동문 한" userId="8f0cee1790912d3b" providerId="LiveId" clId="{66263612-8EC7-4F35-BC21-7DA2E414259D}" dt="2023-10-03T11:09:37.463" v="31" actId="21"/>
          <ac:picMkLst>
            <pc:docMk/>
            <pc:sldMk cId="4132162111" sldId="1390"/>
            <ac:picMk id="6" creationId="{1DC85BC1-A47A-15A5-CD7E-A8C4AF8E0E7D}"/>
          </ac:picMkLst>
        </pc:picChg>
        <pc:picChg chg="add mod">
          <ac:chgData name="동문 한" userId="8f0cee1790912d3b" providerId="LiveId" clId="{66263612-8EC7-4F35-BC21-7DA2E414259D}" dt="2023-10-18T11:14:48.827" v="684"/>
          <ac:picMkLst>
            <pc:docMk/>
            <pc:sldMk cId="4132162111" sldId="1390"/>
            <ac:picMk id="15" creationId="{9974B78D-636C-B845-B6A6-4766039A2257}"/>
          </ac:picMkLst>
        </pc:picChg>
      </pc:sldChg>
      <pc:sldChg chg="addSp delSp modSp add del mod">
        <pc:chgData name="동문 한" userId="8f0cee1790912d3b" providerId="LiveId" clId="{66263612-8EC7-4F35-BC21-7DA2E414259D}" dt="2023-10-18T11:14:48.827" v="684"/>
        <pc:sldMkLst>
          <pc:docMk/>
          <pc:sldMk cId="819789423" sldId="1391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819789423" sldId="1391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819789423" sldId="1391"/>
            <ac:spMk id="6" creationId="{490EC004-FF18-4108-8687-DAE12D1D1CF8}"/>
          </ac:spMkLst>
        </pc:spChg>
        <pc:spChg chg="add del mod">
          <ac:chgData name="동문 한" userId="8f0cee1790912d3b" providerId="LiveId" clId="{66263612-8EC7-4F35-BC21-7DA2E414259D}" dt="2023-10-18T11:14:48.827" v="684"/>
          <ac:spMkLst>
            <pc:docMk/>
            <pc:sldMk cId="819789423" sldId="1391"/>
            <ac:spMk id="7" creationId="{72B6A786-7BE2-4E6E-B4A0-8E3AC2BF69A2}"/>
          </ac:spMkLst>
        </pc:spChg>
        <pc:spChg chg="del">
          <ac:chgData name="동문 한" userId="8f0cee1790912d3b" providerId="LiveId" clId="{66263612-8EC7-4F35-BC21-7DA2E414259D}" dt="2023-10-03T11:22:58.758" v="407" actId="21"/>
          <ac:spMkLst>
            <pc:docMk/>
            <pc:sldMk cId="819789423" sldId="1391"/>
            <ac:spMk id="13" creationId="{23700927-BAFE-A23C-545B-E85BA6F84136}"/>
          </ac:spMkLst>
        </pc:spChg>
        <pc:picChg chg="add mod">
          <ac:chgData name="동문 한" userId="8f0cee1790912d3b" providerId="LiveId" clId="{66263612-8EC7-4F35-BC21-7DA2E414259D}" dt="2023-10-18T11:14:48.827" v="684"/>
          <ac:picMkLst>
            <pc:docMk/>
            <pc:sldMk cId="819789423" sldId="1391"/>
            <ac:picMk id="4" creationId="{1387FE38-AB4B-B4E6-F82E-D1183937E4A9}"/>
          </ac:picMkLst>
        </pc:picChg>
        <pc:picChg chg="del">
          <ac:chgData name="동문 한" userId="8f0cee1790912d3b" providerId="LiveId" clId="{66263612-8EC7-4F35-BC21-7DA2E414259D}" dt="2023-10-03T11:23:02.084" v="408" actId="21"/>
          <ac:picMkLst>
            <pc:docMk/>
            <pc:sldMk cId="819789423" sldId="1391"/>
            <ac:picMk id="14" creationId="{6DDF6070-36D9-6E86-F353-0853BC8AE9FA}"/>
          </ac:picMkLst>
        </pc:picChg>
      </pc:sldChg>
      <pc:sldChg chg="addSp delSp modSp mod modNotes">
        <pc:chgData name="동문 한" userId="8f0cee1790912d3b" providerId="LiveId" clId="{66263612-8EC7-4F35-BC21-7DA2E414259D}" dt="2023-10-18T11:14:48.827" v="684"/>
        <pc:sldMkLst>
          <pc:docMk/>
          <pc:sldMk cId="2436083089" sldId="1392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436083089" sldId="1392"/>
            <ac:spMk id="3" creationId="{E585FE6D-49EB-4CBA-8D96-246EEA36D50D}"/>
          </ac:spMkLst>
        </pc:spChg>
        <pc:spChg chg="del">
          <ac:chgData name="동문 한" userId="8f0cee1790912d3b" providerId="LiveId" clId="{66263612-8EC7-4F35-BC21-7DA2E414259D}" dt="2023-10-03T12:05:27.845" v="517" actId="21"/>
          <ac:spMkLst>
            <pc:docMk/>
            <pc:sldMk cId="2436083089" sldId="1392"/>
            <ac:spMk id="4" creationId="{B7985F1D-C18E-CBCB-68D3-E2046DC7C5A8}"/>
          </ac:spMkLst>
        </pc:spChg>
        <pc:spChg chg="del">
          <ac:chgData name="동문 한" userId="8f0cee1790912d3b" providerId="LiveId" clId="{66263612-8EC7-4F35-BC21-7DA2E414259D}" dt="2023-10-03T12:06:06.164" v="525" actId="21"/>
          <ac:spMkLst>
            <pc:docMk/>
            <pc:sldMk cId="2436083089" sldId="1392"/>
            <ac:spMk id="5" creationId="{C0BAB984-8766-7CCB-90C3-BFBCBA0E8329}"/>
          </ac:spMkLst>
        </pc:spChg>
        <pc:spChg chg="del">
          <ac:chgData name="동문 한" userId="8f0cee1790912d3b" providerId="LiveId" clId="{66263612-8EC7-4F35-BC21-7DA2E414259D}" dt="2023-10-03T12:05:33.866" v="518" actId="21"/>
          <ac:spMkLst>
            <pc:docMk/>
            <pc:sldMk cId="2436083089" sldId="1392"/>
            <ac:spMk id="6" creationId="{FBEF1E97-1096-B3AD-D5FA-BD7FBF3783E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436083089" sldId="1392"/>
            <ac:spMk id="7" creationId="{72B6A786-7BE2-4E6E-B4A0-8E3AC2BF69A2}"/>
          </ac:spMkLst>
        </pc:spChg>
        <pc:spChg chg="del">
          <ac:chgData name="동문 한" userId="8f0cee1790912d3b" providerId="LiveId" clId="{66263612-8EC7-4F35-BC21-7DA2E414259D}" dt="2023-10-03T12:05:24.517" v="516" actId="21"/>
          <ac:spMkLst>
            <pc:docMk/>
            <pc:sldMk cId="2436083089" sldId="1392"/>
            <ac:spMk id="8" creationId="{CB422EA6-97E4-D118-D9D8-43831FC110F3}"/>
          </ac:spMkLst>
        </pc:spChg>
        <pc:spChg chg="del">
          <ac:chgData name="동문 한" userId="8f0cee1790912d3b" providerId="LiveId" clId="{66263612-8EC7-4F35-BC21-7DA2E414259D}" dt="2023-10-03T12:05:52.205" v="522" actId="21"/>
          <ac:spMkLst>
            <pc:docMk/>
            <pc:sldMk cId="2436083089" sldId="1392"/>
            <ac:spMk id="9" creationId="{AF550F68-4A03-4303-D689-FD220DC6FD9E}"/>
          </ac:spMkLst>
        </pc:spChg>
        <pc:spChg chg="del">
          <ac:chgData name="동문 한" userId="8f0cee1790912d3b" providerId="LiveId" clId="{66263612-8EC7-4F35-BC21-7DA2E414259D}" dt="2023-10-03T12:05:55.574" v="523" actId="21"/>
          <ac:spMkLst>
            <pc:docMk/>
            <pc:sldMk cId="2436083089" sldId="1392"/>
            <ac:spMk id="10" creationId="{78E00103-EB88-4343-382D-36A7F281A861}"/>
          </ac:spMkLst>
        </pc:spChg>
        <pc:spChg chg="del">
          <ac:chgData name="동문 한" userId="8f0cee1790912d3b" providerId="LiveId" clId="{66263612-8EC7-4F35-BC21-7DA2E414259D}" dt="2023-10-03T12:06:27.852" v="530" actId="21"/>
          <ac:spMkLst>
            <pc:docMk/>
            <pc:sldMk cId="2436083089" sldId="1392"/>
            <ac:spMk id="11" creationId="{DDCA0EFB-66A9-71BA-B24C-2B95D6C1B98F}"/>
          </ac:spMkLst>
        </pc:spChg>
        <pc:spChg chg="del">
          <ac:chgData name="동문 한" userId="8f0cee1790912d3b" providerId="LiveId" clId="{66263612-8EC7-4F35-BC21-7DA2E414259D}" dt="2023-10-03T12:06:10.875" v="526" actId="21"/>
          <ac:spMkLst>
            <pc:docMk/>
            <pc:sldMk cId="2436083089" sldId="1392"/>
            <ac:spMk id="12" creationId="{5BBD950E-6562-E07B-4D1A-A50B6C74FF9E}"/>
          </ac:spMkLst>
        </pc:spChg>
        <pc:spChg chg="del">
          <ac:chgData name="동문 한" userId="8f0cee1790912d3b" providerId="LiveId" clId="{66263612-8EC7-4F35-BC21-7DA2E414259D}" dt="2023-10-03T12:05:40.612" v="519" actId="21"/>
          <ac:spMkLst>
            <pc:docMk/>
            <pc:sldMk cId="2436083089" sldId="1392"/>
            <ac:spMk id="15" creationId="{23AE4FB1-58F1-9ACF-85C3-607CB573C8D5}"/>
          </ac:spMkLst>
        </pc:spChg>
        <pc:spChg chg="del">
          <ac:chgData name="동문 한" userId="8f0cee1790912d3b" providerId="LiveId" clId="{66263612-8EC7-4F35-BC21-7DA2E414259D}" dt="2023-10-03T12:05:14.314" v="514" actId="21"/>
          <ac:spMkLst>
            <pc:docMk/>
            <pc:sldMk cId="2436083089" sldId="1392"/>
            <ac:spMk id="16" creationId="{1FCF4643-9853-39BB-1AD5-27ABA270AACB}"/>
          </ac:spMkLst>
        </pc:spChg>
        <pc:spChg chg="del">
          <ac:chgData name="동문 한" userId="8f0cee1790912d3b" providerId="LiveId" clId="{66263612-8EC7-4F35-BC21-7DA2E414259D}" dt="2023-10-03T12:06:17.866" v="528" actId="21"/>
          <ac:spMkLst>
            <pc:docMk/>
            <pc:sldMk cId="2436083089" sldId="1392"/>
            <ac:spMk id="17" creationId="{CF7C9AC7-64C2-B095-FF17-8E73147BDA01}"/>
          </ac:spMkLst>
        </pc:spChg>
        <pc:spChg chg="del">
          <ac:chgData name="동문 한" userId="8f0cee1790912d3b" providerId="LiveId" clId="{66263612-8EC7-4F35-BC21-7DA2E414259D}" dt="2023-10-03T12:06:14.803" v="527" actId="21"/>
          <ac:spMkLst>
            <pc:docMk/>
            <pc:sldMk cId="2436083089" sldId="1392"/>
            <ac:spMk id="18" creationId="{310E247C-589A-878F-4446-821F71180EA6}"/>
          </ac:spMkLst>
        </pc:spChg>
        <pc:spChg chg="del">
          <ac:chgData name="동문 한" userId="8f0cee1790912d3b" providerId="LiveId" clId="{66263612-8EC7-4F35-BC21-7DA2E414259D}" dt="2023-10-03T12:06:02.165" v="524" actId="21"/>
          <ac:spMkLst>
            <pc:docMk/>
            <pc:sldMk cId="2436083089" sldId="1392"/>
            <ac:spMk id="19" creationId="{444890AD-8068-5858-900C-5FC803F268E3}"/>
          </ac:spMkLst>
        </pc:spChg>
        <pc:spChg chg="del">
          <ac:chgData name="동문 한" userId="8f0cee1790912d3b" providerId="LiveId" clId="{66263612-8EC7-4F35-BC21-7DA2E414259D}" dt="2023-10-03T12:05:47.018" v="521" actId="21"/>
          <ac:spMkLst>
            <pc:docMk/>
            <pc:sldMk cId="2436083089" sldId="1392"/>
            <ac:spMk id="20" creationId="{BA5C4CA4-D0AA-00E5-C3E5-C57F5F834A28}"/>
          </ac:spMkLst>
        </pc:spChg>
        <pc:spChg chg="del">
          <ac:chgData name="동문 한" userId="8f0cee1790912d3b" providerId="LiveId" clId="{66263612-8EC7-4F35-BC21-7DA2E414259D}" dt="2023-10-03T12:05:19.276" v="515" actId="21"/>
          <ac:spMkLst>
            <pc:docMk/>
            <pc:sldMk cId="2436083089" sldId="1392"/>
            <ac:spMk id="21" creationId="{8020374A-A823-2F81-C53F-0FFE94623A17}"/>
          </ac:spMkLst>
        </pc:spChg>
        <pc:spChg chg="del">
          <ac:chgData name="동문 한" userId="8f0cee1790912d3b" providerId="LiveId" clId="{66263612-8EC7-4F35-BC21-7DA2E414259D}" dt="2023-10-03T12:06:24.612" v="529" actId="21"/>
          <ac:spMkLst>
            <pc:docMk/>
            <pc:sldMk cId="2436083089" sldId="1392"/>
            <ac:spMk id="22" creationId="{5A095A01-3E90-6F9E-D926-BDD54DD5DC3F}"/>
          </ac:spMkLst>
        </pc:spChg>
        <pc:spChg chg="del">
          <ac:chgData name="동문 한" userId="8f0cee1790912d3b" providerId="LiveId" clId="{66263612-8EC7-4F35-BC21-7DA2E414259D}" dt="2023-10-03T12:06:30.803" v="531" actId="21"/>
          <ac:spMkLst>
            <pc:docMk/>
            <pc:sldMk cId="2436083089" sldId="1392"/>
            <ac:spMk id="23" creationId="{086CAC7C-82B6-4CF6-827B-3F06EB84B855}"/>
          </ac:spMkLst>
        </pc:spChg>
        <pc:spChg chg="del">
          <ac:chgData name="동문 한" userId="8f0cee1790912d3b" providerId="LiveId" clId="{66263612-8EC7-4F35-BC21-7DA2E414259D}" dt="2023-10-03T12:05:08.453" v="513" actId="21"/>
          <ac:spMkLst>
            <pc:docMk/>
            <pc:sldMk cId="2436083089" sldId="1392"/>
            <ac:spMk id="24" creationId="{569041B3-6699-9255-9472-44F9B602BBA3}"/>
          </ac:spMkLst>
        </pc:spChg>
        <pc:spChg chg="del">
          <ac:chgData name="동문 한" userId="8f0cee1790912d3b" providerId="LiveId" clId="{66263612-8EC7-4F35-BC21-7DA2E414259D}" dt="2023-10-03T12:05:44.080" v="520" actId="21"/>
          <ac:spMkLst>
            <pc:docMk/>
            <pc:sldMk cId="2436083089" sldId="1392"/>
            <ac:spMk id="25" creationId="{1BE9B373-467A-D01A-B531-17A8A103790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436083089" sldId="1392"/>
            <ac:spMk id="26" creationId="{465EC213-072A-5BC7-3F8C-A20B427D8E66}"/>
          </ac:spMkLst>
        </pc:spChg>
        <pc:spChg chg="del">
          <ac:chgData name="동문 한" userId="8f0cee1790912d3b" providerId="LiveId" clId="{66263612-8EC7-4F35-BC21-7DA2E414259D}" dt="2023-10-03T12:04:03.542" v="507" actId="21"/>
          <ac:spMkLst>
            <pc:docMk/>
            <pc:sldMk cId="2436083089" sldId="1392"/>
            <ac:spMk id="27" creationId="{8002F8FE-2C84-4921-B397-D20E868638BE}"/>
          </ac:spMkLst>
        </pc:spChg>
        <pc:spChg chg="del">
          <ac:chgData name="동문 한" userId="8f0cee1790912d3b" providerId="LiveId" clId="{66263612-8EC7-4F35-BC21-7DA2E414259D}" dt="2023-10-03T12:03:55.862" v="506" actId="21"/>
          <ac:spMkLst>
            <pc:docMk/>
            <pc:sldMk cId="2436083089" sldId="1392"/>
            <ac:spMk id="29" creationId="{BAA33181-6044-478C-9788-EEEB100AFAB1}"/>
          </ac:spMkLst>
        </pc:spChg>
        <pc:spChg chg="del">
          <ac:chgData name="동문 한" userId="8f0cee1790912d3b" providerId="LiveId" clId="{66263612-8EC7-4F35-BC21-7DA2E414259D}" dt="2023-10-03T12:03:08.612" v="502" actId="21"/>
          <ac:spMkLst>
            <pc:docMk/>
            <pc:sldMk cId="2436083089" sldId="1392"/>
            <ac:spMk id="31" creationId="{ED1DE634-3CC1-4638-82ED-698AADA90089}"/>
          </ac:spMkLst>
        </pc:spChg>
        <pc:spChg chg="del mod">
          <ac:chgData name="동문 한" userId="8f0cee1790912d3b" providerId="LiveId" clId="{66263612-8EC7-4F35-BC21-7DA2E414259D}" dt="2023-10-03T12:03:42.386" v="505" actId="21"/>
          <ac:spMkLst>
            <pc:docMk/>
            <pc:sldMk cId="2436083089" sldId="1392"/>
            <ac:spMk id="32" creationId="{387F9466-6816-4B43-A391-E3E3D76F7A94}"/>
          </ac:spMkLst>
        </pc:spChg>
        <pc:picChg chg="add del">
          <ac:chgData name="동문 한" userId="8f0cee1790912d3b" providerId="LiveId" clId="{66263612-8EC7-4F35-BC21-7DA2E414259D}" dt="2023-10-03T12:04:19.522" v="510" actId="21"/>
          <ac:picMkLst>
            <pc:docMk/>
            <pc:sldMk cId="2436083089" sldId="1392"/>
            <ac:picMk id="2" creationId="{9115346C-EB0F-D44A-5EDA-E6988353CD75}"/>
          </ac:picMkLst>
        </pc:picChg>
        <pc:picChg chg="add mod">
          <ac:chgData name="동문 한" userId="8f0cee1790912d3b" providerId="LiveId" clId="{66263612-8EC7-4F35-BC21-7DA2E414259D}" dt="2023-10-18T11:14:48.827" v="684"/>
          <ac:picMkLst>
            <pc:docMk/>
            <pc:sldMk cId="2436083089" sldId="1392"/>
            <ac:picMk id="14" creationId="{B9120A4E-7B5B-F86F-F1B6-BE4830CA9A7D}"/>
          </ac:picMkLst>
        </pc:picChg>
        <pc:picChg chg="del">
          <ac:chgData name="동문 한" userId="8f0cee1790912d3b" providerId="LiveId" clId="{66263612-8EC7-4F35-BC21-7DA2E414259D}" dt="2023-10-03T12:03:30.429" v="503" actId="21"/>
          <ac:picMkLst>
            <pc:docMk/>
            <pc:sldMk cId="2436083089" sldId="1392"/>
            <ac:picMk id="28" creationId="{CF701D5A-CF2D-4E63-AF3F-6D67B7D3F222}"/>
          </ac:picMkLst>
        </pc:picChg>
        <pc:picChg chg="del mod">
          <ac:chgData name="동문 한" userId="8f0cee1790912d3b" providerId="LiveId" clId="{66263612-8EC7-4F35-BC21-7DA2E414259D}" dt="2023-10-03T12:02:50.887" v="501" actId="21"/>
          <ac:picMkLst>
            <pc:docMk/>
            <pc:sldMk cId="2436083089" sldId="1392"/>
            <ac:picMk id="30" creationId="{633D9AC7-383C-4C9A-A634-4B6B18F5B1DB}"/>
          </ac:picMkLst>
        </pc:picChg>
        <pc:picChg chg="del">
          <ac:chgData name="동문 한" userId="8f0cee1790912d3b" providerId="LiveId" clId="{66263612-8EC7-4F35-BC21-7DA2E414259D}" dt="2023-10-03T12:08:57.404" v="537" actId="21"/>
          <ac:picMkLst>
            <pc:docMk/>
            <pc:sldMk cId="2436083089" sldId="1392"/>
            <ac:picMk id="33" creationId="{B91D80C5-9D1E-0BD9-6548-2059271C3752}"/>
          </ac:picMkLst>
        </pc:picChg>
      </pc:sldChg>
      <pc:sldChg chg="addSp delSp modSp mod">
        <pc:chgData name="동문 한" userId="8f0cee1790912d3b" providerId="LiveId" clId="{66263612-8EC7-4F35-BC21-7DA2E414259D}" dt="2023-10-18T11:15:27.987" v="708" actId="20577"/>
        <pc:sldMkLst>
          <pc:docMk/>
          <pc:sldMk cId="2916650862" sldId="1394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916650862" sldId="1394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5:27.987" v="708" actId="20577"/>
          <ac:spMkLst>
            <pc:docMk/>
            <pc:sldMk cId="2916650862" sldId="1394"/>
            <ac:spMk id="7" creationId="{72B6A786-7BE2-4E6E-B4A0-8E3AC2BF69A2}"/>
          </ac:spMkLst>
        </pc:spChg>
        <pc:spChg chg="del">
          <ac:chgData name="동문 한" userId="8f0cee1790912d3b" providerId="LiveId" clId="{66263612-8EC7-4F35-BC21-7DA2E414259D}" dt="2023-10-18T11:07:32.429" v="603" actId="478"/>
          <ac:spMkLst>
            <pc:docMk/>
            <pc:sldMk cId="2916650862" sldId="1394"/>
            <ac:spMk id="11" creationId="{F78B2DA6-9758-41A4-A6C5-BAD7C7E1B126}"/>
          </ac:spMkLst>
        </pc:spChg>
        <pc:spChg chg="del">
          <ac:chgData name="동문 한" userId="8f0cee1790912d3b" providerId="LiveId" clId="{66263612-8EC7-4F35-BC21-7DA2E414259D}" dt="2023-10-18T11:07:02.081" v="597" actId="478"/>
          <ac:spMkLst>
            <pc:docMk/>
            <pc:sldMk cId="2916650862" sldId="1394"/>
            <ac:spMk id="12" creationId="{B7767B62-D7E5-D861-FD24-FC85B1E4B75A}"/>
          </ac:spMkLst>
        </pc:spChg>
        <pc:spChg chg="del">
          <ac:chgData name="동문 한" userId="8f0cee1790912d3b" providerId="LiveId" clId="{66263612-8EC7-4F35-BC21-7DA2E414259D}" dt="2023-10-18T11:07:02.921" v="598" actId="478"/>
          <ac:spMkLst>
            <pc:docMk/>
            <pc:sldMk cId="2916650862" sldId="1394"/>
            <ac:spMk id="13" creationId="{3CEA07BF-2C91-9A0E-33E5-4738B5EF43CB}"/>
          </ac:spMkLst>
        </pc:spChg>
        <pc:spChg chg="del">
          <ac:chgData name="동문 한" userId="8f0cee1790912d3b" providerId="LiveId" clId="{66263612-8EC7-4F35-BC21-7DA2E414259D}" dt="2023-10-18T11:07:32.429" v="603" actId="478"/>
          <ac:spMkLst>
            <pc:docMk/>
            <pc:sldMk cId="2916650862" sldId="1394"/>
            <ac:spMk id="14" creationId="{2949CA8C-5810-95F4-770F-C5D69CAB3CB8}"/>
          </ac:spMkLst>
        </pc:spChg>
        <pc:spChg chg="del">
          <ac:chgData name="동문 한" userId="8f0cee1790912d3b" providerId="LiveId" clId="{66263612-8EC7-4F35-BC21-7DA2E414259D}" dt="2023-10-18T11:07:32.429" v="603" actId="478"/>
          <ac:spMkLst>
            <pc:docMk/>
            <pc:sldMk cId="2916650862" sldId="1394"/>
            <ac:spMk id="15" creationId="{1CA084BF-C05A-833D-829F-862FCAABB350}"/>
          </ac:spMkLst>
        </pc:spChg>
        <pc:spChg chg="del">
          <ac:chgData name="동문 한" userId="8f0cee1790912d3b" providerId="LiveId" clId="{66263612-8EC7-4F35-BC21-7DA2E414259D}" dt="2023-10-18T11:07:32.429" v="603" actId="478"/>
          <ac:spMkLst>
            <pc:docMk/>
            <pc:sldMk cId="2916650862" sldId="1394"/>
            <ac:spMk id="16" creationId="{FA1B5188-9DFF-5F59-C2DE-56459B9B8A6C}"/>
          </ac:spMkLst>
        </pc:spChg>
        <pc:spChg chg="del">
          <ac:chgData name="동문 한" userId="8f0cee1790912d3b" providerId="LiveId" clId="{66263612-8EC7-4F35-BC21-7DA2E414259D}" dt="2023-10-18T11:07:30.610" v="602" actId="478"/>
          <ac:spMkLst>
            <pc:docMk/>
            <pc:sldMk cId="2916650862" sldId="1394"/>
            <ac:spMk id="18" creationId="{414A96FD-06ED-684F-1AC8-FA6BFD2D678F}"/>
          </ac:spMkLst>
        </pc:spChg>
        <pc:spChg chg="del">
          <ac:chgData name="동문 한" userId="8f0cee1790912d3b" providerId="LiveId" clId="{66263612-8EC7-4F35-BC21-7DA2E414259D}" dt="2023-10-18T11:07:29.013" v="601" actId="478"/>
          <ac:spMkLst>
            <pc:docMk/>
            <pc:sldMk cId="2916650862" sldId="1394"/>
            <ac:spMk id="19" creationId="{E69AEE12-229C-C7A3-A178-0C3661ADD3D5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16650862" sldId="1394"/>
            <ac:spMk id="21" creationId="{6FD03F72-4E95-8F63-6C5E-FD9222B30405}"/>
          </ac:spMkLst>
        </pc:spChg>
        <pc:spChg chg="mod ord">
          <ac:chgData name="동문 한" userId="8f0cee1790912d3b" providerId="LiveId" clId="{66263612-8EC7-4F35-BC21-7DA2E414259D}" dt="2023-10-18T11:14:48.827" v="684"/>
          <ac:spMkLst>
            <pc:docMk/>
            <pc:sldMk cId="2916650862" sldId="1394"/>
            <ac:spMk id="22" creationId="{54AF287D-AED2-E9BC-EB14-9DD064ACC8BA}"/>
          </ac:spMkLst>
        </pc:spChg>
        <pc:picChg chg="add mod">
          <ac:chgData name="동문 한" userId="8f0cee1790912d3b" providerId="LiveId" clId="{66263612-8EC7-4F35-BC21-7DA2E414259D}" dt="2023-10-18T11:14:48.827" v="684"/>
          <ac:picMkLst>
            <pc:docMk/>
            <pc:sldMk cId="2916650862" sldId="1394"/>
            <ac:picMk id="4" creationId="{E36E2C26-ADC9-5763-0164-DC583D649A85}"/>
          </ac:picMkLst>
        </pc:picChg>
        <pc:picChg chg="del mod">
          <ac:chgData name="동문 한" userId="8f0cee1790912d3b" providerId="LiveId" clId="{66263612-8EC7-4F35-BC21-7DA2E414259D}" dt="2023-10-18T11:06:55.057" v="595" actId="478"/>
          <ac:picMkLst>
            <pc:docMk/>
            <pc:sldMk cId="2916650862" sldId="1394"/>
            <ac:picMk id="5" creationId="{47F783BC-14B0-4B5D-6EA8-5090962B1422}"/>
          </ac:picMkLst>
        </pc:picChg>
        <pc:picChg chg="del">
          <ac:chgData name="동문 한" userId="8f0cee1790912d3b" providerId="LiveId" clId="{66263612-8EC7-4F35-BC21-7DA2E414259D}" dt="2023-10-03T12:08:10.930" v="536" actId="21"/>
          <ac:picMkLst>
            <pc:docMk/>
            <pc:sldMk cId="2916650862" sldId="1394"/>
            <ac:picMk id="17" creationId="{C4B9CA71-6699-F1B2-5FD1-2A1CEC472AA7}"/>
          </ac:picMkLst>
        </pc:picChg>
      </pc:sldChg>
      <pc:sldChg chg="addSp delSp modSp mod">
        <pc:chgData name="동문 한" userId="8f0cee1790912d3b" providerId="LiveId" clId="{66263612-8EC7-4F35-BC21-7DA2E414259D}" dt="2023-10-18T12:03:46.090" v="1196" actId="14100"/>
        <pc:sldMkLst>
          <pc:docMk/>
          <pc:sldMk cId="2535210551" sldId="1395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535210551" sldId="1395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535210551" sldId="1395"/>
            <ac:spMk id="4" creationId="{BC5F38E7-CC43-0609-2D16-96A678759792}"/>
          </ac:spMkLst>
        </pc:spChg>
        <pc:spChg chg="mod">
          <ac:chgData name="동문 한" userId="8f0cee1790912d3b" providerId="LiveId" clId="{66263612-8EC7-4F35-BC21-7DA2E414259D}" dt="2023-10-18T12:02:05.475" v="1189" actId="20577"/>
          <ac:spMkLst>
            <pc:docMk/>
            <pc:sldMk cId="2535210551" sldId="1395"/>
            <ac:spMk id="7" creationId="{72B6A786-7BE2-4E6E-B4A0-8E3AC2BF69A2}"/>
          </ac:spMkLst>
        </pc:spChg>
        <pc:spChg chg="del mod">
          <ac:chgData name="동문 한" userId="8f0cee1790912d3b" providerId="LiveId" clId="{66263612-8EC7-4F35-BC21-7DA2E414259D}" dt="2023-10-18T11:56:07.436" v="1039" actId="478"/>
          <ac:spMkLst>
            <pc:docMk/>
            <pc:sldMk cId="2535210551" sldId="1395"/>
            <ac:spMk id="8" creationId="{77C55319-4B59-2501-AA13-1015FC6DB89C}"/>
          </ac:spMkLst>
        </pc:spChg>
        <pc:spChg chg="del mod">
          <ac:chgData name="동문 한" userId="8f0cee1790912d3b" providerId="LiveId" clId="{66263612-8EC7-4F35-BC21-7DA2E414259D}" dt="2023-10-18T11:56:07.436" v="1039" actId="478"/>
          <ac:spMkLst>
            <pc:docMk/>
            <pc:sldMk cId="2535210551" sldId="1395"/>
            <ac:spMk id="9" creationId="{BBDE3E24-1327-1B41-88F5-7D9FABE08391}"/>
          </ac:spMkLst>
        </pc:spChg>
        <pc:spChg chg="del mod">
          <ac:chgData name="동문 한" userId="8f0cee1790912d3b" providerId="LiveId" clId="{66263612-8EC7-4F35-BC21-7DA2E414259D}" dt="2023-10-18T11:56:07.436" v="1039" actId="478"/>
          <ac:spMkLst>
            <pc:docMk/>
            <pc:sldMk cId="2535210551" sldId="1395"/>
            <ac:spMk id="10" creationId="{7FD7CAAA-D98D-A9ED-2CD1-F359C8D4054A}"/>
          </ac:spMkLst>
        </pc:spChg>
        <pc:spChg chg="del mod">
          <ac:chgData name="동문 한" userId="8f0cee1790912d3b" providerId="LiveId" clId="{66263612-8EC7-4F35-BC21-7DA2E414259D}" dt="2023-10-18T11:56:10.407" v="1040" actId="478"/>
          <ac:spMkLst>
            <pc:docMk/>
            <pc:sldMk cId="2535210551" sldId="1395"/>
            <ac:spMk id="17" creationId="{89AA9AEF-D113-2024-8D6D-5EF1242F7B9A}"/>
          </ac:spMkLst>
        </pc:spChg>
        <pc:spChg chg="del mod">
          <ac:chgData name="동문 한" userId="8f0cee1790912d3b" providerId="LiveId" clId="{66263612-8EC7-4F35-BC21-7DA2E414259D}" dt="2023-10-18T11:56:10.407" v="1040" actId="478"/>
          <ac:spMkLst>
            <pc:docMk/>
            <pc:sldMk cId="2535210551" sldId="1395"/>
            <ac:spMk id="18" creationId="{8726226A-83FB-573D-A0DD-FB607FF8D903}"/>
          </ac:spMkLst>
        </pc:spChg>
        <pc:spChg chg="del mod">
          <ac:chgData name="동문 한" userId="8f0cee1790912d3b" providerId="LiveId" clId="{66263612-8EC7-4F35-BC21-7DA2E414259D}" dt="2023-10-18T11:56:10.407" v="1040" actId="478"/>
          <ac:spMkLst>
            <pc:docMk/>
            <pc:sldMk cId="2535210551" sldId="1395"/>
            <ac:spMk id="19" creationId="{31F5DDBD-6467-68FC-1641-944F3BE8443B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535210551" sldId="1395"/>
            <ac:spMk id="22" creationId="{9DD11B5E-64CF-11FE-5C83-4995768C9F11}"/>
          </ac:spMkLst>
        </pc:spChg>
        <pc:picChg chg="add del mod">
          <ac:chgData name="동문 한" userId="8f0cee1790912d3b" providerId="LiveId" clId="{66263612-8EC7-4F35-BC21-7DA2E414259D}" dt="2023-10-18T11:56:03.024" v="1037" actId="478"/>
          <ac:picMkLst>
            <pc:docMk/>
            <pc:sldMk cId="2535210551" sldId="1395"/>
            <ac:picMk id="2" creationId="{866D5B2D-5E35-43ED-EE48-56B2C4DC73AF}"/>
          </ac:picMkLst>
        </pc:picChg>
        <pc:picChg chg="del mod">
          <ac:chgData name="동문 한" userId="8f0cee1790912d3b" providerId="LiveId" clId="{66263612-8EC7-4F35-BC21-7DA2E414259D}" dt="2023-10-18T11:56:04.906" v="1038" actId="478"/>
          <ac:picMkLst>
            <pc:docMk/>
            <pc:sldMk cId="2535210551" sldId="1395"/>
            <ac:picMk id="6" creationId="{183DE87A-349D-15FB-1876-4815CF6CF9EE}"/>
          </ac:picMkLst>
        </pc:picChg>
        <pc:picChg chg="add mod">
          <ac:chgData name="동문 한" userId="8f0cee1790912d3b" providerId="LiveId" clId="{66263612-8EC7-4F35-BC21-7DA2E414259D}" dt="2023-10-18T12:02:55.933" v="1192" actId="1076"/>
          <ac:picMkLst>
            <pc:docMk/>
            <pc:sldMk cId="2535210551" sldId="1395"/>
            <ac:picMk id="11" creationId="{3B17FE16-AB7B-C3F1-9E19-5C8AB8786482}"/>
          </ac:picMkLst>
        </pc:picChg>
        <pc:picChg chg="add mod">
          <ac:chgData name="동문 한" userId="8f0cee1790912d3b" providerId="LiveId" clId="{66263612-8EC7-4F35-BC21-7DA2E414259D}" dt="2023-10-18T11:59:14.085" v="1068" actId="1076"/>
          <ac:picMkLst>
            <pc:docMk/>
            <pc:sldMk cId="2535210551" sldId="1395"/>
            <ac:picMk id="13" creationId="{92BA1D9F-B02C-2619-6A8C-C987FDA8BF39}"/>
          </ac:picMkLst>
        </pc:picChg>
        <pc:picChg chg="add mod">
          <ac:chgData name="동문 한" userId="8f0cee1790912d3b" providerId="LiveId" clId="{66263612-8EC7-4F35-BC21-7DA2E414259D}" dt="2023-10-18T11:59:18.077" v="1069" actId="1076"/>
          <ac:picMkLst>
            <pc:docMk/>
            <pc:sldMk cId="2535210551" sldId="1395"/>
            <ac:picMk id="15" creationId="{594997AC-8413-5FDA-2D55-1B1C764A8CBD}"/>
          </ac:picMkLst>
        </pc:picChg>
        <pc:picChg chg="add mod">
          <ac:chgData name="동문 한" userId="8f0cee1790912d3b" providerId="LiveId" clId="{66263612-8EC7-4F35-BC21-7DA2E414259D}" dt="2023-10-18T11:59:22.265" v="1070" actId="1076"/>
          <ac:picMkLst>
            <pc:docMk/>
            <pc:sldMk cId="2535210551" sldId="1395"/>
            <ac:picMk id="20" creationId="{1E66BD92-0CFD-D0CA-8F66-7814B03A7A51}"/>
          </ac:picMkLst>
        </pc:picChg>
        <pc:picChg chg="add mod">
          <ac:chgData name="동문 한" userId="8f0cee1790912d3b" providerId="LiveId" clId="{66263612-8EC7-4F35-BC21-7DA2E414259D}" dt="2023-10-18T11:59:25.678" v="1071" actId="1076"/>
          <ac:picMkLst>
            <pc:docMk/>
            <pc:sldMk cId="2535210551" sldId="1395"/>
            <ac:picMk id="23" creationId="{E2F6D520-CD16-372F-BF05-FFAD832989C8}"/>
          </ac:picMkLst>
        </pc:picChg>
        <pc:picChg chg="add mod">
          <ac:chgData name="동문 한" userId="8f0cee1790912d3b" providerId="LiveId" clId="{66263612-8EC7-4F35-BC21-7DA2E414259D}" dt="2023-10-18T11:59:59.306" v="1073" actId="1076"/>
          <ac:picMkLst>
            <pc:docMk/>
            <pc:sldMk cId="2535210551" sldId="1395"/>
            <ac:picMk id="25" creationId="{13B2FE02-ABA3-CE6E-8EF5-DECEC589A7E1}"/>
          </ac:picMkLst>
        </pc:picChg>
        <pc:picChg chg="add del mod">
          <ac:chgData name="동문 한" userId="8f0cee1790912d3b" providerId="LiveId" clId="{66263612-8EC7-4F35-BC21-7DA2E414259D}" dt="2023-10-18T12:03:19.221" v="1193" actId="478"/>
          <ac:picMkLst>
            <pc:docMk/>
            <pc:sldMk cId="2535210551" sldId="1395"/>
            <ac:picMk id="27" creationId="{9070D524-10BF-1B67-0BFC-25FE06CA1367}"/>
          </ac:picMkLst>
        </pc:picChg>
        <pc:picChg chg="add mod">
          <ac:chgData name="동문 한" userId="8f0cee1790912d3b" providerId="LiveId" clId="{66263612-8EC7-4F35-BC21-7DA2E414259D}" dt="2023-10-18T12:03:46.090" v="1196" actId="14100"/>
          <ac:picMkLst>
            <pc:docMk/>
            <pc:sldMk cId="2535210551" sldId="1395"/>
            <ac:picMk id="29" creationId="{BBA7B524-982A-B0AC-F74C-0AF5FBB56F7B}"/>
          </ac:picMkLst>
        </pc:picChg>
      </pc:sldChg>
      <pc:sldChg chg="addSp delSp modSp mod">
        <pc:chgData name="동문 한" userId="8f0cee1790912d3b" providerId="LiveId" clId="{66263612-8EC7-4F35-BC21-7DA2E414259D}" dt="2023-10-18T11:44:55.679" v="1032" actId="14100"/>
        <pc:sldMkLst>
          <pc:docMk/>
          <pc:sldMk cId="2930677233" sldId="1396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930677233" sldId="1396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30677233" sldId="1396"/>
            <ac:spMk id="6" creationId="{29CD8573-2170-F86A-942B-169955A62387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30677233" sldId="1396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41:47.754" v="1027" actId="14100"/>
          <ac:spMkLst>
            <pc:docMk/>
            <pc:sldMk cId="2930677233" sldId="1396"/>
            <ac:spMk id="8" creationId="{2AD3A09F-1703-A8C5-B601-49A63C6DD158}"/>
          </ac:spMkLst>
        </pc:spChg>
        <pc:spChg chg="del mod">
          <ac:chgData name="동문 한" userId="8f0cee1790912d3b" providerId="LiveId" clId="{66263612-8EC7-4F35-BC21-7DA2E414259D}" dt="2023-10-18T11:39:40.347" v="1014" actId="478"/>
          <ac:spMkLst>
            <pc:docMk/>
            <pc:sldMk cId="2930677233" sldId="1396"/>
            <ac:spMk id="10" creationId="{AB756392-0886-436D-AA5A-76E5A54E009A}"/>
          </ac:spMkLst>
        </pc:spChg>
        <pc:spChg chg="del mod">
          <ac:chgData name="동문 한" userId="8f0cee1790912d3b" providerId="LiveId" clId="{66263612-8EC7-4F35-BC21-7DA2E414259D}" dt="2023-10-18T11:39:40.347" v="1014" actId="478"/>
          <ac:spMkLst>
            <pc:docMk/>
            <pc:sldMk cId="2930677233" sldId="1396"/>
            <ac:spMk id="11" creationId="{5140AEAA-F331-4BB8-B49B-54B4CC1ECBB4}"/>
          </ac:spMkLst>
        </pc:spChg>
        <pc:spChg chg="del mod">
          <ac:chgData name="동문 한" userId="8f0cee1790912d3b" providerId="LiveId" clId="{66263612-8EC7-4F35-BC21-7DA2E414259D}" dt="2023-10-18T11:39:40.347" v="1014" actId="478"/>
          <ac:spMkLst>
            <pc:docMk/>
            <pc:sldMk cId="2930677233" sldId="1396"/>
            <ac:spMk id="12" creationId="{7913B309-1CA6-41F2-B4E7-A438746082B8}"/>
          </ac:spMkLst>
        </pc:spChg>
        <pc:spChg chg="del mod">
          <ac:chgData name="동문 한" userId="8f0cee1790912d3b" providerId="LiveId" clId="{66263612-8EC7-4F35-BC21-7DA2E414259D}" dt="2023-10-18T11:39:40.347" v="1014" actId="478"/>
          <ac:spMkLst>
            <pc:docMk/>
            <pc:sldMk cId="2930677233" sldId="1396"/>
            <ac:spMk id="13" creationId="{2BDAC798-C058-4EC1-B11E-70F0303D4788}"/>
          </ac:spMkLst>
        </pc:spChg>
        <pc:spChg chg="del mod">
          <ac:chgData name="동문 한" userId="8f0cee1790912d3b" providerId="LiveId" clId="{66263612-8EC7-4F35-BC21-7DA2E414259D}" dt="2023-10-18T11:39:40.347" v="1014" actId="478"/>
          <ac:spMkLst>
            <pc:docMk/>
            <pc:sldMk cId="2930677233" sldId="1396"/>
            <ac:spMk id="14" creationId="{B9AF7483-FC87-4C50-99F4-C8A00FCBEEEE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30677233" sldId="1396"/>
            <ac:spMk id="15" creationId="{34E23226-7B39-4B8E-B062-B589537F2C4A}"/>
          </ac:spMkLst>
        </pc:spChg>
        <pc:graphicFrameChg chg="del mod">
          <ac:chgData name="동문 한" userId="8f0cee1790912d3b" providerId="LiveId" clId="{66263612-8EC7-4F35-BC21-7DA2E414259D}" dt="2023-10-18T11:39:35.906" v="1013" actId="21"/>
          <ac:graphicFrameMkLst>
            <pc:docMk/>
            <pc:sldMk cId="2930677233" sldId="1396"/>
            <ac:graphicFrameMk id="5" creationId="{30B0F728-2806-812D-64AE-D33E4838195E}"/>
          </ac:graphicFrameMkLst>
        </pc:graphicFrameChg>
        <pc:picChg chg="del mod">
          <ac:chgData name="동문 한" userId="8f0cee1790912d3b" providerId="LiveId" clId="{66263612-8EC7-4F35-BC21-7DA2E414259D}" dt="2023-10-18T11:39:46.354" v="1015" actId="21"/>
          <ac:picMkLst>
            <pc:docMk/>
            <pc:sldMk cId="2930677233" sldId="1396"/>
            <ac:picMk id="4" creationId="{0A39E409-09DC-07D4-3DB7-98402AD12551}"/>
          </ac:picMkLst>
        </pc:picChg>
        <pc:picChg chg="add mod">
          <ac:chgData name="동문 한" userId="8f0cee1790912d3b" providerId="LiveId" clId="{66263612-8EC7-4F35-BC21-7DA2E414259D}" dt="2023-10-18T11:44:55.679" v="1032" actId="14100"/>
          <ac:picMkLst>
            <pc:docMk/>
            <pc:sldMk cId="2930677233" sldId="1396"/>
            <ac:picMk id="9" creationId="{CE65C6D3-A680-22BE-D085-510B9494426D}"/>
          </ac:picMkLst>
        </pc:picChg>
        <pc:picChg chg="add mod">
          <ac:chgData name="동문 한" userId="8f0cee1790912d3b" providerId="LiveId" clId="{66263612-8EC7-4F35-BC21-7DA2E414259D}" dt="2023-10-18T11:41:31.559" v="1025" actId="1076"/>
          <ac:picMkLst>
            <pc:docMk/>
            <pc:sldMk cId="2930677233" sldId="1396"/>
            <ac:picMk id="17" creationId="{00A59397-4683-5D6B-BF6E-201AE4345453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487145111" sldId="1397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487145111" sldId="1397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87145111" sldId="1397"/>
            <ac:spMk id="4" creationId="{5A50A072-6CF0-A5B6-0518-75844910BDDE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87145111" sldId="1397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87145111" sldId="1397"/>
            <ac:spMk id="11" creationId="{0A2ECBDB-0332-F8BE-D669-B06125312524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87145111" sldId="1397"/>
            <ac:spMk id="28" creationId="{CCCA3A1A-81DE-49E1-8A8E-541887DF74E4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87145111" sldId="1397"/>
            <ac:spMk id="36" creationId="{34591251-E304-445E-8BD1-C9C2282CD7D1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487145111" sldId="1397"/>
            <ac:graphicFrameMk id="29" creationId="{9A267658-53FA-4BBB-89C1-E16439C27849}"/>
          </ac:graphicFrameMkLst>
        </pc:graphicFrame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487145111" sldId="1397"/>
            <ac:picMk id="2" creationId="{A3306489-5E95-E792-1345-B0E64D36C977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487145111" sldId="1397"/>
            <ac:picMk id="30" creationId="{9B2D94D2-9EA5-41BB-9888-121EE9808BCA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487145111" sldId="1397"/>
            <ac:picMk id="32" creationId="{25BD3B83-9E7C-4EA6-994C-1FF1B330FB64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487145111" sldId="1397"/>
            <ac:picMk id="33" creationId="{0ACE8F40-FB34-4855-86EF-D6D284A06A4F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487145111" sldId="1397"/>
            <ac:picMk id="34" creationId="{CC552900-200F-4A5E-A657-9AAF461D3173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487145111" sldId="1397"/>
            <ac:picMk id="35" creationId="{3CB011CB-4DC5-4145-BEB2-BA0D315BEB8A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2763159330" sldId="1398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8" creationId="{522B1112-46FB-526E-3F03-797795319BA1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9" creationId="{361B8B26-53D4-75F7-14EB-335E58BA0E4A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10" creationId="{83B3E95D-74FC-B969-83C0-8EDB7646F9E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11" creationId="{D18AC42F-3781-1FD4-BAC0-D896C9476A05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12" creationId="{3BF03527-1A9D-8414-3BDA-2D732C630D4E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13" creationId="{AFB76FB0-288B-8AC8-8991-E5549D4A78B0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763159330" sldId="1398"/>
            <ac:spMk id="15" creationId="{6A91B1BD-8D70-4708-8FA3-B23D11311A3B}"/>
          </ac:spMkLst>
        </pc:sp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763159330" sldId="1398"/>
            <ac:picMk id="2" creationId="{D4F43177-8B88-D407-550F-8D5614E77641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763159330" sldId="1398"/>
            <ac:picMk id="4" creationId="{25013B3D-45FD-039B-5C33-F2340067AF1A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763159330" sldId="1398"/>
            <ac:picMk id="5" creationId="{929C1036-4F46-2E1D-4EE2-CCF4C138E832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763159330" sldId="1398"/>
            <ac:picMk id="6" creationId="{0EF2860A-A245-6CCD-D6C5-FD36C506CA7F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2832892344" sldId="1399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832892344" sldId="1399"/>
            <ac:spMk id="2" creationId="{A944B9C7-93B2-4CE7-AC2E-5DBCA3B54A6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32892344" sldId="1399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32892344" sldId="1399"/>
            <ac:spMk id="5" creationId="{141DAC5E-A7E2-AC45-D50A-B82FC519573E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32892344" sldId="1399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32892344" sldId="1399"/>
            <ac:spMk id="9" creationId="{F634C710-F4BE-4280-98F0-D9D4A066D817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32892344" sldId="1399"/>
            <ac:spMk id="12" creationId="{5F96D96F-FE68-4515-850C-3C62B9EB01B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32892344" sldId="1399"/>
            <ac:spMk id="13" creationId="{F468BC3C-F2C1-444C-AD01-1E80CA90F49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32892344" sldId="1399"/>
            <ac:spMk id="16" creationId="{3510AF67-E144-4C0B-8DD5-367D5A187710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2832892344" sldId="1399"/>
            <ac:graphicFrameMk id="15" creationId="{A328DA1B-B630-446B-B991-E3E353DBC57E}"/>
          </ac:graphicFrameMkLst>
        </pc:graphicFrame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832892344" sldId="1399"/>
            <ac:picMk id="10" creationId="{25988B22-F635-87C5-CE1E-B2E26988F03B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832892344" sldId="1399"/>
            <ac:picMk id="11" creationId="{CFDF273B-5D94-4D5E-8B62-46098B3F13C7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1584126114" sldId="1402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1584126114" sldId="1402"/>
            <ac:spMk id="6" creationId="{6357C885-F32F-4FA1-BCA8-31F719FADB3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584126114" sldId="1402"/>
            <ac:spMk id="9" creationId="{9E9689C0-83B4-447A-900F-558581DE9FFB}"/>
          </ac:spMkLst>
        </pc:sp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1584126114" sldId="1402"/>
            <ac:picMk id="4" creationId="{9CD87D2B-BE33-490F-AFBC-3C3662ABCCEE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1584126114" sldId="1402"/>
            <ac:picMk id="8" creationId="{8596B96A-82DD-44E8-BA22-6D6B324E6F6E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3316171301" sldId="1420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5" creationId="{E7B56BDB-0E01-EFF1-848C-58D20E70FD08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8" creationId="{C6DD6D86-5F47-87DA-0347-AB0C523FB41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9" creationId="{05C3ED3E-415B-3041-5704-319657CFB178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10" creationId="{77873AAF-EA3B-2DBC-6F70-3AE98D345DF6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11" creationId="{43861739-1403-D693-C007-4F2261396BD8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12" creationId="{F1F24DA4-B72A-55E5-AA0D-C58F19CCCB40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18" creationId="{80EF763F-4BE5-B4C9-2B49-FACC132189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316171301" sldId="1420"/>
            <ac:spMk id="19" creationId="{A73AE34A-AE1A-2862-FA8F-477E2C10A392}"/>
          </ac:spMkLst>
        </pc:sp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3316171301" sldId="1420"/>
            <ac:picMk id="4" creationId="{F3780B5D-3D8B-32ED-953F-9F3A9A429723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2841898159" sldId="2687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13" creationId="{D8CA7B7F-9BFF-411F-AB6C-929FA746D455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14" creationId="{86A5A117-1A89-4BAC-8F41-9730762EF71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16" creationId="{57396711-89C5-4E9C-808D-E70315208F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17" creationId="{0D290D57-23BA-4AA4-A856-928A89ED4B5A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18" creationId="{DEEC3AE4-A067-4330-B49B-D78E9CC88268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21" creationId="{A45E9AD8-B89C-48FD-90BE-81FBD17F810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22" creationId="{2F05881C-A82E-4FEB-BDA1-52F992616FD4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23" creationId="{E66B1C19-D33E-4FEB-9544-7CCEE38FCA3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841898159" sldId="2687"/>
            <ac:spMk id="24" creationId="{66315255-1AB3-48F4-9FE2-BB63F844DABA}"/>
          </ac:spMkLst>
        </pc:sp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841898159" sldId="2687"/>
            <ac:picMk id="20" creationId="{30DA09BC-3F6E-4F4D-ACA9-FE744CA5DA0E}"/>
          </ac:picMkLst>
        </pc:picChg>
      </pc:sldChg>
      <pc:sldChg chg="modSp modNotes">
        <pc:chgData name="동문 한" userId="8f0cee1790912d3b" providerId="LiveId" clId="{66263612-8EC7-4F35-BC21-7DA2E414259D}" dt="2023-10-18T11:14:48.827" v="684"/>
        <pc:sldMkLst>
          <pc:docMk/>
          <pc:sldMk cId="476737604" sldId="2708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476737604" sldId="2708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76737604" sldId="2708"/>
            <ac:spMk id="5" creationId="{1AD0D514-E02C-C543-485C-85AE8FA2E316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76737604" sldId="2708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76737604" sldId="2708"/>
            <ac:spMk id="9" creationId="{8284AA38-77E4-2AA4-3A45-DD568AA0BA48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476737604" sldId="2708"/>
            <ac:graphicFrameMk id="8" creationId="{4BFC4B90-733D-4462-BB63-ECF373A83D6B}"/>
          </ac:graphicFrameMkLst>
        </pc:graphicFrameChg>
      </pc:sldChg>
      <pc:sldChg chg="modSp modNotes">
        <pc:chgData name="동문 한" userId="8f0cee1790912d3b" providerId="LiveId" clId="{66263612-8EC7-4F35-BC21-7DA2E414259D}" dt="2023-10-18T11:14:48.827" v="684"/>
        <pc:sldMkLst>
          <pc:docMk/>
          <pc:sldMk cId="4081143715" sldId="2713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15" creationId="{13DB0244-1268-6564-9D87-33B408AB7916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16" creationId="{719580A3-4960-EE88-9C28-5C0C89840351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17" creationId="{05CCDBF1-CEC0-7988-091C-EF1FA71998F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18" creationId="{E7D2C676-8CA1-1DCF-DDA8-894C4B1E0593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21" creationId="{1BF2DEA8-3EEB-26EA-1F69-E97782CE8810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22" creationId="{CEBF849D-97A6-B77D-995F-C8EC2843F0D7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23" creationId="{3A35B645-F443-ED30-6F52-62F88AAB072B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24" creationId="{F513426E-2F6B-FFB0-50F7-4D524B0B4FB4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25" creationId="{77918684-C3DB-0792-474A-6E327746F73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26" creationId="{EB34827A-8E72-FC75-52B4-D829E4032E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27" creationId="{C09EEAED-887C-11D2-0379-76DBFC034CE1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29" creationId="{2E20D567-6ABF-680C-099A-2BCB6F8049E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31" creationId="{8FCCE587-5B31-4420-A967-910605CA5E3C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1143715" sldId="2713"/>
            <ac:spMk id="32" creationId="{38A3FACB-B9CA-46A5-896C-2B00AA28F652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4081143715" sldId="2713"/>
            <ac:graphicFrameMk id="20" creationId="{CF2C0267-D91C-0995-77C2-3C01FE803E52}"/>
          </ac:graphicFrameMkLst>
        </pc:graphicFrame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4081143715" sldId="2713"/>
            <ac:graphicFrameMk id="33" creationId="{244F9024-30D0-40D3-B56B-033BE425B9FA}"/>
          </ac:graphicFrameMkLst>
        </pc:graphicFrame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4081143715" sldId="2713"/>
            <ac:picMk id="14" creationId="{5ABBB60E-46AF-703A-D109-37ED4ACA5080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2944237308" sldId="2714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6" creationId="{33B11729-0DB8-2904-D726-D34202C3F72E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0" creationId="{BC0AB271-C02C-A97F-7CF6-358FA9F7F330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1" creationId="{DBC91077-FF35-4B6B-5740-C5085D81FB7C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2" creationId="{5C9A6E86-78CE-4FB7-8C89-1AFF2CE35A8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3" creationId="{E3BB20CC-A9A5-46D0-AA80-249139FC6231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4" creationId="{672DBE3A-F94D-4E4E-B542-999E9615239A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6" creationId="{207B9416-DDE8-4BCB-A883-B3A1218FDD4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7" creationId="{0DBCF7DA-04E4-4017-9A1E-AEAC47CB41C8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8" creationId="{0377E05B-9B94-48DE-BE35-3D77FE408FE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19" creationId="{187751A9-8420-4F4E-A71F-D88F4CBBFE5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20" creationId="{31E9E08D-6DE2-47D6-96B6-0595466D58AC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944237308" sldId="2714"/>
            <ac:spMk id="21" creationId="{F4E0CC19-2A19-464C-973A-42B06FFE971E}"/>
          </ac:spMkLst>
        </pc:sp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944237308" sldId="2714"/>
            <ac:picMk id="2" creationId="{582F6C61-8E41-BC00-2E40-BFBE261C773F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944237308" sldId="2714"/>
            <ac:picMk id="4" creationId="{C9F3767B-467E-41AA-3B3E-C0A1DF64436D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944237308" sldId="2714"/>
            <ac:picMk id="9" creationId="{5E972A2A-D13D-12F9-EF0B-3CFDB00771D2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944237308" sldId="2714"/>
            <ac:picMk id="15" creationId="{10CE3496-2CD0-41DD-BE90-9CD949A31BF4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4088303035" sldId="2726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5" creationId="{1AD0D514-E02C-C543-485C-85AE8FA2E316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10" creationId="{AB87EEE9-FBA8-4179-B6E8-E95C67FEA52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12" creationId="{513222AF-7300-4BE3-B3AE-D90C02D52F41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13" creationId="{0AFE5228-B382-45FE-9ECC-8F0C41FC346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14" creationId="{31D91433-BCC9-4D9A-B9DE-B424166DA0F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15" creationId="{B42AB9B1-2BCA-4911-B374-0FC066DB373A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16" creationId="{C78179A0-F054-4103-8DE0-7B1A83B98DF8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4088303035" sldId="2726"/>
            <ac:spMk id="17" creationId="{707B3012-EE77-4BA9-947F-3D3DBCD7761C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4088303035" sldId="2726"/>
            <ac:graphicFrameMk id="11" creationId="{34C1F378-5748-4397-82A8-9569C676154D}"/>
          </ac:graphicFrameMkLst>
        </pc:graphicFrame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22883292" sldId="2727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2883292" sldId="2727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883292" sldId="2727"/>
            <ac:spMk id="5" creationId="{1AD0D514-E02C-C543-485C-85AE8FA2E316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883292" sldId="2727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883292" sldId="2727"/>
            <ac:spMk id="8" creationId="{1AFDFE5C-86C7-49CD-AC00-45A8044F82B0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883292" sldId="2727"/>
            <ac:spMk id="9" creationId="{25F74AE2-C547-4071-A05A-3C151540475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883292" sldId="2727"/>
            <ac:spMk id="10" creationId="{3F6514EE-F68C-4D66-997C-9A3FC567FD21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22883292" sldId="2727"/>
            <ac:graphicFrameMk id="6" creationId="{74635626-8303-4643-BD0E-D411DF898B68}"/>
          </ac:graphicFrameMkLst>
        </pc:graphicFrame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2247258170" sldId="2729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15" creationId="{95183AD1-007D-480B-A32F-536E8F1A9BE7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16" creationId="{AC8567AB-4EE4-4722-94F9-FDA8D38E571B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18" creationId="{541EEA49-81E5-4F3F-B82D-BB893E53EB65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20" creationId="{03E7277A-D5F8-47CB-A731-3DA1E641CBEF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21" creationId="{DB629571-D09F-46F0-9ADB-1D97E42C998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22" creationId="{869E5639-FBB0-4890-AB43-3A52B8C7A655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247258170" sldId="2729"/>
            <ac:spMk id="23" creationId="{076AF74A-C2C6-43A3-9682-461E51BDAD48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2247258170" sldId="2729"/>
            <ac:graphicFrameMk id="17" creationId="{E75DCDCA-2A90-418F-98F4-76611C7B9C96}"/>
          </ac:graphicFrameMkLst>
        </pc:graphicFrame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2247258170" sldId="2729"/>
            <ac:picMk id="19" creationId="{7A229386-399C-4B4C-9C72-8888D730CF37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329340495" sldId="3042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329340495" sldId="3042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29340495" sldId="3042"/>
            <ac:spMk id="4" creationId="{BC5F38E7-CC43-0609-2D16-96A67875979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29340495" sldId="3042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29340495" sldId="3042"/>
            <ac:spMk id="15" creationId="{557C2DC3-D782-431D-A267-F0A4162DEA8B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29340495" sldId="3042"/>
            <ac:spMk id="20" creationId="{952965F7-1294-47A0-AE44-AFC2631BE9DA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29340495" sldId="3042"/>
            <ac:spMk id="21" creationId="{17BA58CA-E338-4D4E-A1AD-EACDC68D1DF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29340495" sldId="3042"/>
            <ac:spMk id="22" creationId="{9DD11B5E-64CF-11FE-5C83-4995768C9F11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329340495" sldId="3042"/>
            <ac:spMk id="23" creationId="{44F5D325-F578-4BBC-9F6E-58E8722682E2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329340495" sldId="3042"/>
            <ac:graphicFrameMk id="25" creationId="{BCBDB20D-6A3D-4D02-9040-86D51A87C8F3}"/>
          </ac:graphicFrameMkLst>
        </pc:graphicFrame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329340495" sldId="3042"/>
            <ac:picMk id="5" creationId="{CE4665D3-B84D-4817-8BAC-F72EFF14198D}"/>
          </ac:picMkLst>
        </pc:picChg>
      </pc:sldChg>
      <pc:sldChg chg="modSp">
        <pc:chgData name="동문 한" userId="8f0cee1790912d3b" providerId="LiveId" clId="{66263612-8EC7-4F35-BC21-7DA2E414259D}" dt="2023-10-18T11:14:48.827" v="684"/>
        <pc:sldMkLst>
          <pc:docMk/>
          <pc:sldMk cId="1204244547" sldId="3043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1204244547" sldId="3043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204244547" sldId="3043"/>
            <ac:spMk id="7" creationId="{72B6A786-7BE2-4E6E-B4A0-8E3AC2BF69A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204244547" sldId="3043"/>
            <ac:spMk id="9" creationId="{F634C710-F4BE-4280-98F0-D9D4A066D817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204244547" sldId="3043"/>
            <ac:spMk id="12" creationId="{5F96D96F-FE68-4515-850C-3C62B9EB01B2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204244547" sldId="3043"/>
            <ac:spMk id="13" creationId="{F468BC3C-F2C1-444C-AD01-1E80CA90F49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204244547" sldId="3043"/>
            <ac:spMk id="14" creationId="{C49BFA6C-65E8-4E95-842F-2D89C00944E4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204244547" sldId="3043"/>
            <ac:spMk id="16" creationId="{3510AF67-E144-4C0B-8DD5-367D5A187710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1204244547" sldId="3043"/>
            <ac:spMk id="17" creationId="{4C4DD1A5-C68A-4637-B9E1-30A651EAA5E8}"/>
          </ac:spMkLst>
        </pc:spChg>
        <pc:graphicFrameChg chg="mod">
          <ac:chgData name="동문 한" userId="8f0cee1790912d3b" providerId="LiveId" clId="{66263612-8EC7-4F35-BC21-7DA2E414259D}" dt="2023-10-18T11:14:48.827" v="684"/>
          <ac:graphicFrameMkLst>
            <pc:docMk/>
            <pc:sldMk cId="1204244547" sldId="3043"/>
            <ac:graphicFrameMk id="22" creationId="{2BA9BDB6-B523-4A5C-A9CA-330EE93FD453}"/>
          </ac:graphicFrameMkLst>
        </pc:graphicFrame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1204244547" sldId="3043"/>
            <ac:picMk id="4" creationId="{927C2F2B-D930-457F-879E-0E4019CDFCEE}"/>
          </ac:picMkLst>
        </pc:picChg>
        <pc:picChg chg="mod">
          <ac:chgData name="동문 한" userId="8f0cee1790912d3b" providerId="LiveId" clId="{66263612-8EC7-4F35-BC21-7DA2E414259D}" dt="2023-10-18T11:14:48.827" v="684"/>
          <ac:picMkLst>
            <pc:docMk/>
            <pc:sldMk cId="1204244547" sldId="3043"/>
            <ac:picMk id="21" creationId="{A66F56F8-F12F-41EA-8C9A-FECCC74CB8C3}"/>
          </ac:picMkLst>
        </pc:picChg>
      </pc:sldChg>
      <pc:sldChg chg="addSp delSp modSp mod">
        <pc:chgData name="동문 한" userId="8f0cee1790912d3b" providerId="LiveId" clId="{66263612-8EC7-4F35-BC21-7DA2E414259D}" dt="2023-10-18T11:14:48.827" v="684"/>
        <pc:sldMkLst>
          <pc:docMk/>
          <pc:sldMk cId="512401196" sldId="3044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512401196" sldId="3044"/>
            <ac:spMk id="3" creationId="{E585FE6D-49EB-4CBA-8D96-246EEA36D50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512401196" sldId="3044"/>
            <ac:spMk id="6" creationId="{490EC004-FF18-4108-8687-DAE12D1D1CF8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512401196" sldId="3044"/>
            <ac:spMk id="7" creationId="{72B6A786-7BE2-4E6E-B4A0-8E3AC2BF69A2}"/>
          </ac:spMkLst>
        </pc:spChg>
        <pc:picChg chg="del">
          <ac:chgData name="동문 한" userId="8f0cee1790912d3b" providerId="LiveId" clId="{66263612-8EC7-4F35-BC21-7DA2E414259D}" dt="2023-10-03T11:57:56.200" v="412" actId="21"/>
          <ac:picMkLst>
            <pc:docMk/>
            <pc:sldMk cId="512401196" sldId="3044"/>
            <ac:picMk id="4" creationId="{1387FE38-AB4B-B4E6-F82E-D1183937E4A9}"/>
          </ac:picMkLst>
        </pc:picChg>
        <pc:picChg chg="add mod">
          <ac:chgData name="동문 한" userId="8f0cee1790912d3b" providerId="LiveId" clId="{66263612-8EC7-4F35-BC21-7DA2E414259D}" dt="2023-10-18T11:14:48.827" v="684"/>
          <ac:picMkLst>
            <pc:docMk/>
            <pc:sldMk cId="512401196" sldId="3044"/>
            <ac:picMk id="5" creationId="{8611964D-0BAA-7824-9707-33C6C28ACA25}"/>
          </ac:picMkLst>
        </pc:picChg>
      </pc:sldChg>
      <pc:sldChg chg="addSp delSp modSp mod modNotes">
        <pc:chgData name="동문 한" userId="8f0cee1790912d3b" providerId="LiveId" clId="{66263612-8EC7-4F35-BC21-7DA2E414259D}" dt="2023-10-18T11:14:48.827" v="684"/>
        <pc:sldMkLst>
          <pc:docMk/>
          <pc:sldMk cId="2623531945" sldId="3045"/>
        </pc:sldMkLst>
        <pc:spChg chg="mod">
          <ac:chgData name="동문 한" userId="8f0cee1790912d3b" providerId="LiveId" clId="{66263612-8EC7-4F35-BC21-7DA2E414259D}" dt="2023-10-18T11:14:48.827" v="684"/>
          <ac:spMkLst>
            <pc:docMk/>
            <pc:sldMk cId="2623531945" sldId="3045"/>
            <ac:spMk id="3" creationId="{E585FE6D-49EB-4CBA-8D96-246EEA36D50D}"/>
          </ac:spMkLst>
        </pc:spChg>
        <pc:spChg chg="add mod">
          <ac:chgData name="동문 한" userId="8f0cee1790912d3b" providerId="LiveId" clId="{66263612-8EC7-4F35-BC21-7DA2E414259D}" dt="2023-10-18T11:14:48.827" v="684"/>
          <ac:spMkLst>
            <pc:docMk/>
            <pc:sldMk cId="2623531945" sldId="3045"/>
            <ac:spMk id="5" creationId="{228E06D3-8E8A-5D33-0600-F9B1CA1A1094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k cId="2623531945" sldId="3045"/>
            <ac:spMk id="7" creationId="{72B6A786-7BE2-4E6E-B4A0-8E3AC2BF69A2}"/>
          </ac:spMkLst>
        </pc:spChg>
        <pc:spChg chg="del">
          <ac:chgData name="동문 한" userId="8f0cee1790912d3b" providerId="LiveId" clId="{66263612-8EC7-4F35-BC21-7DA2E414259D}" dt="2023-10-03T12:09:12.526" v="538" actId="21"/>
          <ac:spMkLst>
            <pc:docMk/>
            <pc:sldMk cId="2623531945" sldId="3045"/>
            <ac:spMk id="26" creationId="{465EC213-072A-5BC7-3F8C-A20B427D8E66}"/>
          </ac:spMkLst>
        </pc:spChg>
        <pc:picChg chg="add mod">
          <ac:chgData name="동문 한" userId="8f0cee1790912d3b" providerId="LiveId" clId="{66263612-8EC7-4F35-BC21-7DA2E414259D}" dt="2023-10-18T11:14:48.827" v="684"/>
          <ac:picMkLst>
            <pc:docMk/>
            <pc:sldMk cId="2623531945" sldId="3045"/>
            <ac:picMk id="4" creationId="{B1514A18-B814-D8A9-EAFD-1A9F162782E4}"/>
          </ac:picMkLst>
        </pc:picChg>
        <pc:picChg chg="del">
          <ac:chgData name="동문 한" userId="8f0cee1790912d3b" providerId="LiveId" clId="{66263612-8EC7-4F35-BC21-7DA2E414259D}" dt="2023-10-03T12:09:18.227" v="539" actId="21"/>
          <ac:picMkLst>
            <pc:docMk/>
            <pc:sldMk cId="2623531945" sldId="3045"/>
            <ac:picMk id="14" creationId="{B9120A4E-7B5B-F86F-F1B6-BE4830CA9A7D}"/>
          </ac:picMkLst>
        </pc:picChg>
      </pc:sldChg>
      <pc:sldChg chg="addSp delSp modSp new mod ord">
        <pc:chgData name="동문 한" userId="8f0cee1790912d3b" providerId="LiveId" clId="{66263612-8EC7-4F35-BC21-7DA2E414259D}" dt="2023-10-18T11:31:47.168" v="938" actId="20577"/>
        <pc:sldMkLst>
          <pc:docMk/>
          <pc:sldMk cId="294337262" sldId="3046"/>
        </pc:sldMkLst>
        <pc:spChg chg="del">
          <ac:chgData name="동문 한" userId="8f0cee1790912d3b" providerId="LiveId" clId="{66263612-8EC7-4F35-BC21-7DA2E414259D}" dt="2023-10-18T11:25:12.908" v="794" actId="478"/>
          <ac:spMkLst>
            <pc:docMk/>
            <pc:sldMk cId="294337262" sldId="3046"/>
            <ac:spMk id="2" creationId="{BD757E3C-3B65-5857-B88A-9FC28A121EAC}"/>
          </ac:spMkLst>
        </pc:spChg>
        <pc:spChg chg="del mod">
          <ac:chgData name="동문 한" userId="8f0cee1790912d3b" providerId="LiveId" clId="{66263612-8EC7-4F35-BC21-7DA2E414259D}" dt="2023-10-18T11:28:37.197" v="898" actId="478"/>
          <ac:spMkLst>
            <pc:docMk/>
            <pc:sldMk cId="294337262" sldId="3046"/>
            <ac:spMk id="3" creationId="{520EBF43-3069-302A-D6F0-BDAE7E86A3DF}"/>
          </ac:spMkLst>
        </pc:spChg>
        <pc:spChg chg="add mod">
          <ac:chgData name="동문 한" userId="8f0cee1790912d3b" providerId="LiveId" clId="{66263612-8EC7-4F35-BC21-7DA2E414259D}" dt="2023-10-18T11:31:00.263" v="913" actId="1076"/>
          <ac:spMkLst>
            <pc:docMk/>
            <pc:sldMk cId="294337262" sldId="3046"/>
            <ac:spMk id="4" creationId="{ADC28A41-B79D-E030-307F-0357D69A07C1}"/>
          </ac:spMkLst>
        </pc:spChg>
        <pc:spChg chg="add mod">
          <ac:chgData name="동문 한" userId="8f0cee1790912d3b" providerId="LiveId" clId="{66263612-8EC7-4F35-BC21-7DA2E414259D}" dt="2023-10-18T11:31:47.168" v="938" actId="20577"/>
          <ac:spMkLst>
            <pc:docMk/>
            <pc:sldMk cId="294337262" sldId="3046"/>
            <ac:spMk id="5" creationId="{70336F2C-F9D8-73EF-CA4E-FA3D194AA92F}"/>
          </ac:spMkLst>
        </pc:spChg>
        <pc:picChg chg="add mod">
          <ac:chgData name="동문 한" userId="8f0cee1790912d3b" providerId="LiveId" clId="{66263612-8EC7-4F35-BC21-7DA2E414259D}" dt="2023-10-18T11:28:45.673" v="901" actId="14100"/>
          <ac:picMkLst>
            <pc:docMk/>
            <pc:sldMk cId="294337262" sldId="3046"/>
            <ac:picMk id="7" creationId="{E8DF242C-B185-8AFE-0DDF-AFDFC190D0AB}"/>
          </ac:picMkLst>
        </pc:picChg>
      </pc:sldChg>
      <pc:sldChg chg="addSp delSp modSp new mod">
        <pc:chgData name="동문 한" userId="8f0cee1790912d3b" providerId="LiveId" clId="{66263612-8EC7-4F35-BC21-7DA2E414259D}" dt="2023-10-18T11:23:20.130" v="793" actId="14861"/>
        <pc:sldMkLst>
          <pc:docMk/>
          <pc:sldMk cId="1237056309" sldId="3047"/>
        </pc:sldMkLst>
        <pc:spChg chg="del">
          <ac:chgData name="동문 한" userId="8f0cee1790912d3b" providerId="LiveId" clId="{66263612-8EC7-4F35-BC21-7DA2E414259D}" dt="2023-10-18T11:15:43.617" v="709" actId="478"/>
          <ac:spMkLst>
            <pc:docMk/>
            <pc:sldMk cId="1237056309" sldId="3047"/>
            <ac:spMk id="2" creationId="{2BBD2D9F-317D-FB04-4837-B980653752C2}"/>
          </ac:spMkLst>
        </pc:spChg>
        <pc:spChg chg="del mod">
          <ac:chgData name="동문 한" userId="8f0cee1790912d3b" providerId="LiveId" clId="{66263612-8EC7-4F35-BC21-7DA2E414259D}" dt="2023-10-18T11:22:24.242" v="785" actId="22"/>
          <ac:spMkLst>
            <pc:docMk/>
            <pc:sldMk cId="1237056309" sldId="3047"/>
            <ac:spMk id="3" creationId="{5EED93C0-F003-D8A4-B93B-E21BC971F9A8}"/>
          </ac:spMkLst>
        </pc:spChg>
        <pc:spChg chg="add mod">
          <ac:chgData name="동문 한" userId="8f0cee1790912d3b" providerId="LiveId" clId="{66263612-8EC7-4F35-BC21-7DA2E414259D}" dt="2023-10-18T11:16:24.120" v="714" actId="207"/>
          <ac:spMkLst>
            <pc:docMk/>
            <pc:sldMk cId="1237056309" sldId="3047"/>
            <ac:spMk id="4" creationId="{2CD16A86-8F1F-C093-B02C-5CBD9B530E54}"/>
          </ac:spMkLst>
        </pc:spChg>
        <pc:spChg chg="add del mod">
          <ac:chgData name="동문 한" userId="8f0cee1790912d3b" providerId="LiveId" clId="{66263612-8EC7-4F35-BC21-7DA2E414259D}" dt="2023-10-18T11:22:19.321" v="784" actId="5793"/>
          <ac:spMkLst>
            <pc:docMk/>
            <pc:sldMk cId="1237056309" sldId="3047"/>
            <ac:spMk id="5" creationId="{EE465605-079D-4EF4-CF05-B8DAF5E5ED72}"/>
          </ac:spMkLst>
        </pc:spChg>
        <pc:picChg chg="add mod ord">
          <ac:chgData name="동문 한" userId="8f0cee1790912d3b" providerId="LiveId" clId="{66263612-8EC7-4F35-BC21-7DA2E414259D}" dt="2023-10-18T11:23:20.130" v="793" actId="14861"/>
          <ac:picMkLst>
            <pc:docMk/>
            <pc:sldMk cId="1237056309" sldId="3047"/>
            <ac:picMk id="7" creationId="{8C0DE567-366A-223E-761F-E727C3ADED45}"/>
          </ac:picMkLst>
        </pc:picChg>
      </pc:sldChg>
      <pc:sldChg chg="new del">
        <pc:chgData name="동문 한" userId="8f0cee1790912d3b" providerId="LiveId" clId="{66263612-8EC7-4F35-BC21-7DA2E414259D}" dt="2023-10-18T11:14:04.617" v="681" actId="2696"/>
        <pc:sldMkLst>
          <pc:docMk/>
          <pc:sldMk cId="3138936331" sldId="3048"/>
        </pc:sldMkLst>
      </pc:sldChg>
      <pc:sldChg chg="addSp delSp modSp new del mod">
        <pc:chgData name="동문 한" userId="8f0cee1790912d3b" providerId="LiveId" clId="{66263612-8EC7-4F35-BC21-7DA2E414259D}" dt="2023-10-18T11:46:09.850" v="1033" actId="2696"/>
        <pc:sldMkLst>
          <pc:docMk/>
          <pc:sldMk cId="3817006757" sldId="3048"/>
        </pc:sldMkLst>
        <pc:spChg chg="del">
          <ac:chgData name="동문 한" userId="8f0cee1790912d3b" providerId="LiveId" clId="{66263612-8EC7-4F35-BC21-7DA2E414259D}" dt="2023-10-18T11:30:14.917" v="905" actId="478"/>
          <ac:spMkLst>
            <pc:docMk/>
            <pc:sldMk cId="3817006757" sldId="3048"/>
            <ac:spMk id="2" creationId="{F3CB040C-2167-1ABF-E302-8FB7DC226C5A}"/>
          </ac:spMkLst>
        </pc:spChg>
        <pc:spChg chg="del">
          <ac:chgData name="동문 한" userId="8f0cee1790912d3b" providerId="LiveId" clId="{66263612-8EC7-4F35-BC21-7DA2E414259D}" dt="2023-10-18T11:32:51.287" v="1008" actId="478"/>
          <ac:spMkLst>
            <pc:docMk/>
            <pc:sldMk cId="3817006757" sldId="3048"/>
            <ac:spMk id="3" creationId="{19C86160-F7CB-93D4-0D1C-00BA087D89BB}"/>
          </ac:spMkLst>
        </pc:spChg>
        <pc:spChg chg="add mod">
          <ac:chgData name="동문 한" userId="8f0cee1790912d3b" providerId="LiveId" clId="{66263612-8EC7-4F35-BC21-7DA2E414259D}" dt="2023-10-18T11:31:12.745" v="916" actId="20577"/>
          <ac:spMkLst>
            <pc:docMk/>
            <pc:sldMk cId="3817006757" sldId="3048"/>
            <ac:spMk id="4" creationId="{9AAA08FA-9E4D-0CD8-41F9-742E92BFB6C8}"/>
          </ac:spMkLst>
        </pc:spChg>
        <pc:spChg chg="add mod">
          <ac:chgData name="동문 한" userId="8f0cee1790912d3b" providerId="LiveId" clId="{66263612-8EC7-4F35-BC21-7DA2E414259D}" dt="2023-10-18T11:32:45.894" v="1007" actId="20577"/>
          <ac:spMkLst>
            <pc:docMk/>
            <pc:sldMk cId="3817006757" sldId="3048"/>
            <ac:spMk id="5" creationId="{87715B75-B781-7B32-8074-2BF022ED4B2B}"/>
          </ac:spMkLst>
        </pc:spChg>
      </pc:sldChg>
      <pc:sldMasterChg chg="modSp modSldLayout">
        <pc:chgData name="동문 한" userId="8f0cee1790912d3b" providerId="LiveId" clId="{66263612-8EC7-4F35-BC21-7DA2E414259D}" dt="2023-10-18T11:14:48.827" v="684"/>
        <pc:sldMasterMkLst>
          <pc:docMk/>
          <pc:sldMasterMk cId="2793993627" sldId="2147483708"/>
        </pc:sldMasterMkLst>
        <pc:spChg chg="mod">
          <ac:chgData name="동문 한" userId="8f0cee1790912d3b" providerId="LiveId" clId="{66263612-8EC7-4F35-BC21-7DA2E414259D}" dt="2023-10-18T11:14:48.827" v="684"/>
          <ac:spMkLst>
            <pc:docMk/>
            <pc:sldMasterMk cId="2793993627" sldId="2147483708"/>
            <ac:spMk id="2" creationId="{3B09B5C4-0CCB-46B6-90FF-8A68E34469AA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asterMk cId="2793993627" sldId="2147483708"/>
            <ac:spMk id="3" creationId="{A8D121B9-45CF-4817-92C1-ED38ED182999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asterMk cId="2793993627" sldId="2147483708"/>
            <ac:spMk id="4" creationId="{8398AF4E-EB73-4ADE-8D78-C0B00F09A490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asterMk cId="2793993627" sldId="2147483708"/>
            <ac:spMk id="5" creationId="{585FDF92-A6AB-44CC-B891-ACD13076959D}"/>
          </ac:spMkLst>
        </pc:spChg>
        <pc:spChg chg="mod">
          <ac:chgData name="동문 한" userId="8f0cee1790912d3b" providerId="LiveId" clId="{66263612-8EC7-4F35-BC21-7DA2E414259D}" dt="2023-10-18T11:14:48.827" v="684"/>
          <ac:spMkLst>
            <pc:docMk/>
            <pc:sldMasterMk cId="2793993627" sldId="2147483708"/>
            <ac:spMk id="6" creationId="{1CD39090-77A0-4F0A-8DC7-1F6029C39D2C}"/>
          </ac:spMkLst>
        </pc:spChg>
        <pc:sldLayoutChg chg="modSp">
          <pc:chgData name="동문 한" userId="8f0cee1790912d3b" providerId="LiveId" clId="{66263612-8EC7-4F35-BC21-7DA2E414259D}" dt="2023-10-18T11:14:48.827" v="684"/>
          <pc:sldLayoutMkLst>
            <pc:docMk/>
            <pc:sldMasterMk cId="2793993627" sldId="2147483708"/>
            <pc:sldLayoutMk cId="3307244646" sldId="2147483709"/>
          </pc:sldLayoutMkLst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3307244646" sldId="2147483709"/>
              <ac:spMk id="2" creationId="{81AAAA35-6487-4667-B7CB-5952821D2226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3307244646" sldId="2147483709"/>
              <ac:spMk id="3" creationId="{5344FD1E-5C44-4196-B6B9-7117D9DAF6AD}"/>
            </ac:spMkLst>
          </pc:spChg>
        </pc:sldLayoutChg>
        <pc:sldLayoutChg chg="modSp">
          <pc:chgData name="동문 한" userId="8f0cee1790912d3b" providerId="LiveId" clId="{66263612-8EC7-4F35-BC21-7DA2E414259D}" dt="2023-10-18T11:14:48.827" v="684"/>
          <pc:sldLayoutMkLst>
            <pc:docMk/>
            <pc:sldMasterMk cId="2793993627" sldId="2147483708"/>
            <pc:sldLayoutMk cId="132447111" sldId="2147483711"/>
          </pc:sldLayoutMkLst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132447111" sldId="2147483711"/>
              <ac:spMk id="2" creationId="{8D3A5AAD-086B-45E9-A3FC-474F271CC7AA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132447111" sldId="2147483711"/>
              <ac:spMk id="3" creationId="{9D446A74-5E7E-45BA-A556-71A32E26F0BA}"/>
            </ac:spMkLst>
          </pc:spChg>
        </pc:sldLayoutChg>
        <pc:sldLayoutChg chg="modSp">
          <pc:chgData name="동문 한" userId="8f0cee1790912d3b" providerId="LiveId" clId="{66263612-8EC7-4F35-BC21-7DA2E414259D}" dt="2023-10-18T11:14:48.827" v="684"/>
          <pc:sldLayoutMkLst>
            <pc:docMk/>
            <pc:sldMasterMk cId="2793993627" sldId="2147483708"/>
            <pc:sldLayoutMk cId="751367820" sldId="2147483712"/>
          </pc:sldLayoutMkLst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751367820" sldId="2147483712"/>
              <ac:spMk id="3" creationId="{2A1C8C66-B9B3-4F30-955B-0EC0057F6363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751367820" sldId="2147483712"/>
              <ac:spMk id="4" creationId="{DF89D3CD-A07C-437B-91C1-E5C3FB02F3D2}"/>
            </ac:spMkLst>
          </pc:spChg>
        </pc:sldLayoutChg>
        <pc:sldLayoutChg chg="modSp">
          <pc:chgData name="동문 한" userId="8f0cee1790912d3b" providerId="LiveId" clId="{66263612-8EC7-4F35-BC21-7DA2E414259D}" dt="2023-10-18T11:14:48.827" v="684"/>
          <pc:sldLayoutMkLst>
            <pc:docMk/>
            <pc:sldMasterMk cId="2793993627" sldId="2147483708"/>
            <pc:sldLayoutMk cId="842605114" sldId="2147483713"/>
          </pc:sldLayoutMkLst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842605114" sldId="2147483713"/>
              <ac:spMk id="2" creationId="{E035D057-5E31-4C81-AFCB-20171E3D0198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842605114" sldId="2147483713"/>
              <ac:spMk id="3" creationId="{D189D185-1AF0-4375-B8AC-CAFFD91893D1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842605114" sldId="2147483713"/>
              <ac:spMk id="4" creationId="{5FB622C5-0BC1-488D-8375-CF7D3452B888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842605114" sldId="2147483713"/>
              <ac:spMk id="5" creationId="{FE310083-9C07-471D-9F0D-60F46915634D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842605114" sldId="2147483713"/>
              <ac:spMk id="6" creationId="{8E30B10F-0351-4758-ACA7-D0AA62E12753}"/>
            </ac:spMkLst>
          </pc:spChg>
        </pc:sldLayoutChg>
        <pc:sldLayoutChg chg="modSp">
          <pc:chgData name="동문 한" userId="8f0cee1790912d3b" providerId="LiveId" clId="{66263612-8EC7-4F35-BC21-7DA2E414259D}" dt="2023-10-18T11:14:48.827" v="684"/>
          <pc:sldLayoutMkLst>
            <pc:docMk/>
            <pc:sldMasterMk cId="2793993627" sldId="2147483708"/>
            <pc:sldLayoutMk cId="758762451" sldId="2147483716"/>
          </pc:sldLayoutMkLst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758762451" sldId="2147483716"/>
              <ac:spMk id="2" creationId="{DE20DC09-8E45-46CE-B0BB-4B462BF10714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758762451" sldId="2147483716"/>
              <ac:spMk id="3" creationId="{A7A0663B-EBB7-4D41-84C0-E849B8CCF8AC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758762451" sldId="2147483716"/>
              <ac:spMk id="4" creationId="{5D4FF282-1B77-4647-A1D7-ACE4FD018D84}"/>
            </ac:spMkLst>
          </pc:spChg>
        </pc:sldLayoutChg>
        <pc:sldLayoutChg chg="modSp">
          <pc:chgData name="동문 한" userId="8f0cee1790912d3b" providerId="LiveId" clId="{66263612-8EC7-4F35-BC21-7DA2E414259D}" dt="2023-10-18T11:14:48.827" v="684"/>
          <pc:sldLayoutMkLst>
            <pc:docMk/>
            <pc:sldMasterMk cId="2793993627" sldId="2147483708"/>
            <pc:sldLayoutMk cId="1905715832" sldId="2147483717"/>
          </pc:sldLayoutMkLst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1905715832" sldId="2147483717"/>
              <ac:spMk id="2" creationId="{8F3ED6F6-FBE6-4F2F-917F-B085C45BA604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1905715832" sldId="2147483717"/>
              <ac:spMk id="3" creationId="{580A69A1-7B09-48B6-843D-F129AAC229FE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1905715832" sldId="2147483717"/>
              <ac:spMk id="4" creationId="{B2DBFBEF-D0DA-4F5F-A10E-2D007C185377}"/>
            </ac:spMkLst>
          </pc:spChg>
        </pc:sldLayoutChg>
        <pc:sldLayoutChg chg="modSp">
          <pc:chgData name="동문 한" userId="8f0cee1790912d3b" providerId="LiveId" clId="{66263612-8EC7-4F35-BC21-7DA2E414259D}" dt="2023-10-18T11:14:48.827" v="684"/>
          <pc:sldLayoutMkLst>
            <pc:docMk/>
            <pc:sldMasterMk cId="2793993627" sldId="2147483708"/>
            <pc:sldLayoutMk cId="4030805980" sldId="2147483719"/>
          </pc:sldLayoutMkLst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4030805980" sldId="2147483719"/>
              <ac:spMk id="2" creationId="{A78A1905-5C4A-464E-8FA7-403D9938AFC4}"/>
            </ac:spMkLst>
          </pc:spChg>
          <pc:spChg chg="mod">
            <ac:chgData name="동문 한" userId="8f0cee1790912d3b" providerId="LiveId" clId="{66263612-8EC7-4F35-BC21-7DA2E414259D}" dt="2023-10-18T11:14:48.827" v="684"/>
            <ac:spMkLst>
              <pc:docMk/>
              <pc:sldMasterMk cId="2793993627" sldId="2147483708"/>
              <pc:sldLayoutMk cId="4030805980" sldId="2147483719"/>
              <ac:spMk id="3" creationId="{36F46877-2D8E-4A25-9847-3CFF2238A5E2}"/>
            </ac:spMkLst>
          </pc:spChg>
        </pc:sldLayoutChg>
      </pc:sldMasterChg>
    </pc:docChg>
  </pc:docChgLst>
  <pc:docChgLst>
    <pc:chgData name="동문 한" userId="8f0cee1790912d3b" providerId="LiveId" clId="{EC48CBF1-DE2A-4659-9C46-D98ED40CE1C5}"/>
    <pc:docChg chg="undo custSel addSld delSld modSld sldOrd">
      <pc:chgData name="동문 한" userId="8f0cee1790912d3b" providerId="LiveId" clId="{EC48CBF1-DE2A-4659-9C46-D98ED40CE1C5}" dt="2023-11-15T14:56:08.505" v="4548" actId="20577"/>
      <pc:docMkLst>
        <pc:docMk/>
      </pc:docMkLst>
      <pc:sldChg chg="del">
        <pc:chgData name="동문 한" userId="8f0cee1790912d3b" providerId="LiveId" clId="{EC48CBF1-DE2A-4659-9C46-D98ED40CE1C5}" dt="2023-11-14T13:21:45.238" v="27" actId="2696"/>
        <pc:sldMkLst>
          <pc:docMk/>
          <pc:sldMk cId="1625356717" sldId="1350"/>
        </pc:sldMkLst>
      </pc:sldChg>
      <pc:sldChg chg="modSp mod">
        <pc:chgData name="동문 한" userId="8f0cee1790912d3b" providerId="LiveId" clId="{EC48CBF1-DE2A-4659-9C46-D98ED40CE1C5}" dt="2023-11-14T13:21:21.878" v="26" actId="20577"/>
        <pc:sldMkLst>
          <pc:docMk/>
          <pc:sldMk cId="12618359" sldId="1351"/>
        </pc:sldMkLst>
        <pc:spChg chg="mod">
          <ac:chgData name="동문 한" userId="8f0cee1790912d3b" providerId="LiveId" clId="{EC48CBF1-DE2A-4659-9C46-D98ED40CE1C5}" dt="2023-11-14T13:21:21.878" v="26" actId="20577"/>
          <ac:spMkLst>
            <pc:docMk/>
            <pc:sldMk cId="12618359" sldId="1351"/>
            <ac:spMk id="6" creationId="{22EB9CCD-2E19-478B-A745-B2AB453DAED9}"/>
          </ac:spMkLst>
        </pc:spChg>
      </pc:sldChg>
      <pc:sldChg chg="del">
        <pc:chgData name="동문 한" userId="8f0cee1790912d3b" providerId="LiveId" clId="{EC48CBF1-DE2A-4659-9C46-D98ED40CE1C5}" dt="2023-11-15T14:49:59.624" v="4467" actId="2696"/>
        <pc:sldMkLst>
          <pc:docMk/>
          <pc:sldMk cId="3488533015" sldId="1389"/>
        </pc:sldMkLst>
      </pc:sldChg>
      <pc:sldChg chg="addSp delSp modSp mod">
        <pc:chgData name="동문 한" userId="8f0cee1790912d3b" providerId="LiveId" clId="{EC48CBF1-DE2A-4659-9C46-D98ED40CE1C5}" dt="2023-11-14T13:39:47.746" v="826" actId="20577"/>
        <pc:sldMkLst>
          <pc:docMk/>
          <pc:sldMk cId="4132162111" sldId="1390"/>
        </pc:sldMkLst>
        <pc:spChg chg="mod">
          <ac:chgData name="동문 한" userId="8f0cee1790912d3b" providerId="LiveId" clId="{EC48CBF1-DE2A-4659-9C46-D98ED40CE1C5}" dt="2023-11-14T13:39:47.746" v="826" actId="20577"/>
          <ac:spMkLst>
            <pc:docMk/>
            <pc:sldMk cId="4132162111" sldId="1390"/>
            <ac:spMk id="16" creationId="{E62587A7-78F3-B40E-F146-64E8A14C732B}"/>
          </ac:spMkLst>
        </pc:spChg>
        <pc:picChg chg="add mod">
          <ac:chgData name="동문 한" userId="8f0cee1790912d3b" providerId="LiveId" clId="{EC48CBF1-DE2A-4659-9C46-D98ED40CE1C5}" dt="2023-11-14T13:37:57.646" v="747" actId="1076"/>
          <ac:picMkLst>
            <pc:docMk/>
            <pc:sldMk cId="4132162111" sldId="1390"/>
            <ac:picMk id="4" creationId="{8F030F6D-851D-1180-DACE-DB1503FCE826}"/>
          </ac:picMkLst>
        </pc:picChg>
        <pc:picChg chg="del">
          <ac:chgData name="동문 한" userId="8f0cee1790912d3b" providerId="LiveId" clId="{EC48CBF1-DE2A-4659-9C46-D98ED40CE1C5}" dt="2023-11-14T13:37:49.179" v="744" actId="478"/>
          <ac:picMkLst>
            <pc:docMk/>
            <pc:sldMk cId="4132162111" sldId="1390"/>
            <ac:picMk id="15" creationId="{9974B78D-636C-B845-B6A6-4766039A2257}"/>
          </ac:picMkLst>
        </pc:picChg>
      </pc:sldChg>
      <pc:sldChg chg="addSp delSp modSp mod">
        <pc:chgData name="동문 한" userId="8f0cee1790912d3b" providerId="LiveId" clId="{EC48CBF1-DE2A-4659-9C46-D98ED40CE1C5}" dt="2023-11-14T14:04:44.626" v="2057" actId="20577"/>
        <pc:sldMkLst>
          <pc:docMk/>
          <pc:sldMk cId="819789423" sldId="1391"/>
        </pc:sldMkLst>
        <pc:spChg chg="add del mod">
          <ac:chgData name="동문 한" userId="8f0cee1790912d3b" providerId="LiveId" clId="{EC48CBF1-DE2A-4659-9C46-D98ED40CE1C5}" dt="2023-11-14T13:50:53.199" v="880" actId="478"/>
          <ac:spMkLst>
            <pc:docMk/>
            <pc:sldMk cId="819789423" sldId="1391"/>
            <ac:spMk id="8" creationId="{CD67E77D-FF70-13C9-C700-62376147178D}"/>
          </ac:spMkLst>
        </pc:spChg>
        <pc:spChg chg="add mod">
          <ac:chgData name="동문 한" userId="8f0cee1790912d3b" providerId="LiveId" clId="{EC48CBF1-DE2A-4659-9C46-D98ED40CE1C5}" dt="2023-11-14T14:04:44.626" v="2057" actId="20577"/>
          <ac:spMkLst>
            <pc:docMk/>
            <pc:sldMk cId="819789423" sldId="1391"/>
            <ac:spMk id="9" creationId="{02D7B4AE-D6A2-572D-B23A-8F036E6575B3}"/>
          </ac:spMkLst>
        </pc:spChg>
        <pc:picChg chg="del">
          <ac:chgData name="동문 한" userId="8f0cee1790912d3b" providerId="LiveId" clId="{EC48CBF1-DE2A-4659-9C46-D98ED40CE1C5}" dt="2023-11-14T13:40:04.951" v="827" actId="478"/>
          <ac:picMkLst>
            <pc:docMk/>
            <pc:sldMk cId="819789423" sldId="1391"/>
            <ac:picMk id="4" creationId="{1387FE38-AB4B-B4E6-F82E-D1183937E4A9}"/>
          </ac:picMkLst>
        </pc:picChg>
        <pc:picChg chg="add mod">
          <ac:chgData name="동문 한" userId="8f0cee1790912d3b" providerId="LiveId" clId="{EC48CBF1-DE2A-4659-9C46-D98ED40CE1C5}" dt="2023-11-14T13:49:51.960" v="836" actId="14100"/>
          <ac:picMkLst>
            <pc:docMk/>
            <pc:sldMk cId="819789423" sldId="1391"/>
            <ac:picMk id="5" creationId="{EB1B1C4F-DAC5-1DA6-D33D-171AAC5B4A44}"/>
          </ac:picMkLst>
        </pc:picChg>
      </pc:sldChg>
      <pc:sldChg chg="addSp delSp modSp mod">
        <pc:chgData name="동문 한" userId="8f0cee1790912d3b" providerId="LiveId" clId="{EC48CBF1-DE2A-4659-9C46-D98ED40CE1C5}" dt="2023-11-15T12:04:11.199" v="3444" actId="20577"/>
        <pc:sldMkLst>
          <pc:docMk/>
          <pc:sldMk cId="2436083089" sldId="1392"/>
        </pc:sldMkLst>
        <pc:spChg chg="add mod">
          <ac:chgData name="동문 한" userId="8f0cee1790912d3b" providerId="LiveId" clId="{EC48CBF1-DE2A-4659-9C46-D98ED40CE1C5}" dt="2023-11-15T12:04:11.199" v="3444" actId="20577"/>
          <ac:spMkLst>
            <pc:docMk/>
            <pc:sldMk cId="2436083089" sldId="1392"/>
            <ac:spMk id="5" creationId="{66EDFCBA-662D-4A1A-ED31-C194F7FA3E52}"/>
          </ac:spMkLst>
        </pc:spChg>
        <pc:spChg chg="mod">
          <ac:chgData name="동문 한" userId="8f0cee1790912d3b" providerId="LiveId" clId="{EC48CBF1-DE2A-4659-9C46-D98ED40CE1C5}" dt="2023-11-15T11:26:54.586" v="3033" actId="20577"/>
          <ac:spMkLst>
            <pc:docMk/>
            <pc:sldMk cId="2436083089" sldId="1392"/>
            <ac:spMk id="7" creationId="{72B6A786-7BE2-4E6E-B4A0-8E3AC2BF69A2}"/>
          </ac:spMkLst>
        </pc:spChg>
        <pc:spChg chg="del mod">
          <ac:chgData name="동문 한" userId="8f0cee1790912d3b" providerId="LiveId" clId="{EC48CBF1-DE2A-4659-9C46-D98ED40CE1C5}" dt="2023-11-15T11:26:30.087" v="3025" actId="478"/>
          <ac:spMkLst>
            <pc:docMk/>
            <pc:sldMk cId="2436083089" sldId="1392"/>
            <ac:spMk id="26" creationId="{465EC213-072A-5BC7-3F8C-A20B427D8E66}"/>
          </ac:spMkLst>
        </pc:spChg>
        <pc:picChg chg="add mod">
          <ac:chgData name="동문 한" userId="8f0cee1790912d3b" providerId="LiveId" clId="{EC48CBF1-DE2A-4659-9C46-D98ED40CE1C5}" dt="2023-11-15T11:48:40.847" v="3038" actId="14100"/>
          <ac:picMkLst>
            <pc:docMk/>
            <pc:sldMk cId="2436083089" sldId="1392"/>
            <ac:picMk id="4" creationId="{F0F5402A-B217-ECBC-BD0C-4E87A662387C}"/>
          </ac:picMkLst>
        </pc:picChg>
        <pc:picChg chg="del">
          <ac:chgData name="동문 한" userId="8f0cee1790912d3b" providerId="LiveId" clId="{EC48CBF1-DE2A-4659-9C46-D98ED40CE1C5}" dt="2023-11-15T11:26:20.887" v="3022" actId="478"/>
          <ac:picMkLst>
            <pc:docMk/>
            <pc:sldMk cId="2436083089" sldId="1392"/>
            <ac:picMk id="14" creationId="{B9120A4E-7B5B-F86F-F1B6-BE4830CA9A7D}"/>
          </ac:picMkLst>
        </pc:picChg>
      </pc:sldChg>
      <pc:sldChg chg="addSp delSp modSp mod ord">
        <pc:chgData name="동문 한" userId="8f0cee1790912d3b" providerId="LiveId" clId="{EC48CBF1-DE2A-4659-9C46-D98ED40CE1C5}" dt="2023-11-15T14:56:08.505" v="4548" actId="20577"/>
        <pc:sldMkLst>
          <pc:docMk/>
          <pc:sldMk cId="2916650862" sldId="1394"/>
        </pc:sldMkLst>
        <pc:spChg chg="mod">
          <ac:chgData name="동문 한" userId="8f0cee1790912d3b" providerId="LiveId" clId="{EC48CBF1-DE2A-4659-9C46-D98ED40CE1C5}" dt="2023-11-15T14:56:08.505" v="4548" actId="20577"/>
          <ac:spMkLst>
            <pc:docMk/>
            <pc:sldMk cId="2916650862" sldId="1394"/>
            <ac:spMk id="7" creationId="{72B6A786-7BE2-4E6E-B4A0-8E3AC2BF69A2}"/>
          </ac:spMkLst>
        </pc:spChg>
        <pc:picChg chg="del">
          <ac:chgData name="동문 한" userId="8f0cee1790912d3b" providerId="LiveId" clId="{EC48CBF1-DE2A-4659-9C46-D98ED40CE1C5}" dt="2023-11-15T14:55:19.853" v="4521" actId="478"/>
          <ac:picMkLst>
            <pc:docMk/>
            <pc:sldMk cId="2916650862" sldId="1394"/>
            <ac:picMk id="4" creationId="{E36E2C26-ADC9-5763-0164-DC583D649A85}"/>
          </ac:picMkLst>
        </pc:picChg>
        <pc:picChg chg="add mod">
          <ac:chgData name="동문 한" userId="8f0cee1790912d3b" providerId="LiveId" clId="{EC48CBF1-DE2A-4659-9C46-D98ED40CE1C5}" dt="2023-11-15T14:55:33.432" v="4525" actId="14100"/>
          <ac:picMkLst>
            <pc:docMk/>
            <pc:sldMk cId="2916650862" sldId="1394"/>
            <ac:picMk id="5" creationId="{8BEE657D-56E8-EE45-E124-8FBE2AC5BD26}"/>
          </ac:picMkLst>
        </pc:picChg>
      </pc:sldChg>
      <pc:sldChg chg="del">
        <pc:chgData name="동문 한" userId="8f0cee1790912d3b" providerId="LiveId" clId="{EC48CBF1-DE2A-4659-9C46-D98ED40CE1C5}" dt="2023-11-15T14:49:31.288" v="4464" actId="2696"/>
        <pc:sldMkLst>
          <pc:docMk/>
          <pc:sldMk cId="2535210551" sldId="1395"/>
        </pc:sldMkLst>
      </pc:sldChg>
      <pc:sldChg chg="add del">
        <pc:chgData name="동문 한" userId="8f0cee1790912d3b" providerId="LiveId" clId="{EC48CBF1-DE2A-4659-9C46-D98ED40CE1C5}" dt="2023-11-15T14:49:24.685" v="4463" actId="2696"/>
        <pc:sldMkLst>
          <pc:docMk/>
          <pc:sldMk cId="2930677233" sldId="1396"/>
        </pc:sldMkLst>
      </pc:sldChg>
      <pc:sldChg chg="del">
        <pc:chgData name="동문 한" userId="8f0cee1790912d3b" providerId="LiveId" clId="{EC48CBF1-DE2A-4659-9C46-D98ED40CE1C5}" dt="2023-11-15T14:50:31.001" v="4475" actId="2696"/>
        <pc:sldMkLst>
          <pc:docMk/>
          <pc:sldMk cId="487145111" sldId="1397"/>
        </pc:sldMkLst>
      </pc:sldChg>
      <pc:sldChg chg="del">
        <pc:chgData name="동문 한" userId="8f0cee1790912d3b" providerId="LiveId" clId="{EC48CBF1-DE2A-4659-9C46-D98ED40CE1C5}" dt="2023-11-15T14:50:34.127" v="4476" actId="2696"/>
        <pc:sldMkLst>
          <pc:docMk/>
          <pc:sldMk cId="2763159330" sldId="1398"/>
        </pc:sldMkLst>
      </pc:sldChg>
      <pc:sldChg chg="del">
        <pc:chgData name="동문 한" userId="8f0cee1790912d3b" providerId="LiveId" clId="{EC48CBF1-DE2A-4659-9C46-D98ED40CE1C5}" dt="2023-11-15T14:50:36.654" v="4477" actId="2696"/>
        <pc:sldMkLst>
          <pc:docMk/>
          <pc:sldMk cId="2832892344" sldId="1399"/>
        </pc:sldMkLst>
      </pc:sldChg>
      <pc:sldChg chg="del">
        <pc:chgData name="동문 한" userId="8f0cee1790912d3b" providerId="LiveId" clId="{EC48CBF1-DE2A-4659-9C46-D98ED40CE1C5}" dt="2023-11-15T14:50:48.375" v="4479" actId="2696"/>
        <pc:sldMkLst>
          <pc:docMk/>
          <pc:sldMk cId="1584126114" sldId="1402"/>
        </pc:sldMkLst>
      </pc:sldChg>
      <pc:sldChg chg="del">
        <pc:chgData name="동문 한" userId="8f0cee1790912d3b" providerId="LiveId" clId="{EC48CBF1-DE2A-4659-9C46-D98ED40CE1C5}" dt="2023-11-15T14:49:56.871" v="4466" actId="2696"/>
        <pc:sldMkLst>
          <pc:docMk/>
          <pc:sldMk cId="3316171301" sldId="1420"/>
        </pc:sldMkLst>
      </pc:sldChg>
      <pc:sldChg chg="del">
        <pc:chgData name="동문 한" userId="8f0cee1790912d3b" providerId="LiveId" clId="{EC48CBF1-DE2A-4659-9C46-D98ED40CE1C5}" dt="2023-11-15T14:50:27.843" v="4474" actId="2696"/>
        <pc:sldMkLst>
          <pc:docMk/>
          <pc:sldMk cId="2841898159" sldId="2687"/>
        </pc:sldMkLst>
      </pc:sldChg>
      <pc:sldChg chg="del">
        <pc:chgData name="동문 한" userId="8f0cee1790912d3b" providerId="LiveId" clId="{EC48CBF1-DE2A-4659-9C46-D98ED40CE1C5}" dt="2023-11-15T14:50:04.804" v="4468" actId="2696"/>
        <pc:sldMkLst>
          <pc:docMk/>
          <pc:sldMk cId="476737604" sldId="2708"/>
        </pc:sldMkLst>
      </pc:sldChg>
      <pc:sldChg chg="del">
        <pc:chgData name="동문 한" userId="8f0cee1790912d3b" providerId="LiveId" clId="{EC48CBF1-DE2A-4659-9C46-D98ED40CE1C5}" dt="2023-11-15T14:50:20.347" v="4472" actId="2696"/>
        <pc:sldMkLst>
          <pc:docMk/>
          <pc:sldMk cId="4081143715" sldId="2713"/>
        </pc:sldMkLst>
      </pc:sldChg>
      <pc:sldChg chg="del">
        <pc:chgData name="동문 한" userId="8f0cee1790912d3b" providerId="LiveId" clId="{EC48CBF1-DE2A-4659-9C46-D98ED40CE1C5}" dt="2023-11-15T14:50:24.316" v="4473" actId="2696"/>
        <pc:sldMkLst>
          <pc:docMk/>
          <pc:sldMk cId="2944237308" sldId="2714"/>
        </pc:sldMkLst>
      </pc:sldChg>
      <pc:sldChg chg="del">
        <pc:chgData name="동문 한" userId="8f0cee1790912d3b" providerId="LiveId" clId="{EC48CBF1-DE2A-4659-9C46-D98ED40CE1C5}" dt="2023-11-15T14:50:09.465" v="4469" actId="2696"/>
        <pc:sldMkLst>
          <pc:docMk/>
          <pc:sldMk cId="4088303035" sldId="2726"/>
        </pc:sldMkLst>
      </pc:sldChg>
      <pc:sldChg chg="del">
        <pc:chgData name="동문 한" userId="8f0cee1790912d3b" providerId="LiveId" clId="{EC48CBF1-DE2A-4659-9C46-D98ED40CE1C5}" dt="2023-11-15T14:50:12.624" v="4470" actId="2696"/>
        <pc:sldMkLst>
          <pc:docMk/>
          <pc:sldMk cId="22883292" sldId="2727"/>
        </pc:sldMkLst>
      </pc:sldChg>
      <pc:sldChg chg="del">
        <pc:chgData name="동문 한" userId="8f0cee1790912d3b" providerId="LiveId" clId="{EC48CBF1-DE2A-4659-9C46-D98ED40CE1C5}" dt="2023-11-15T14:50:16.296" v="4471" actId="2696"/>
        <pc:sldMkLst>
          <pc:docMk/>
          <pc:sldMk cId="2247258170" sldId="2729"/>
        </pc:sldMkLst>
      </pc:sldChg>
      <pc:sldChg chg="del">
        <pc:chgData name="동문 한" userId="8f0cee1790912d3b" providerId="LiveId" clId="{EC48CBF1-DE2A-4659-9C46-D98ED40CE1C5}" dt="2023-11-15T14:49:36.862" v="4465" actId="2696"/>
        <pc:sldMkLst>
          <pc:docMk/>
          <pc:sldMk cId="329340495" sldId="3042"/>
        </pc:sldMkLst>
      </pc:sldChg>
      <pc:sldChg chg="del">
        <pc:chgData name="동문 한" userId="8f0cee1790912d3b" providerId="LiveId" clId="{EC48CBF1-DE2A-4659-9C46-D98ED40CE1C5}" dt="2023-11-15T14:50:40.984" v="4478" actId="2696"/>
        <pc:sldMkLst>
          <pc:docMk/>
          <pc:sldMk cId="1204244547" sldId="3043"/>
        </pc:sldMkLst>
      </pc:sldChg>
      <pc:sldChg chg="addSp delSp modSp mod">
        <pc:chgData name="동문 한" userId="8f0cee1790912d3b" providerId="LiveId" clId="{EC48CBF1-DE2A-4659-9C46-D98ED40CE1C5}" dt="2023-11-15T11:23:12.179" v="2988" actId="2711"/>
        <pc:sldMkLst>
          <pc:docMk/>
          <pc:sldMk cId="512401196" sldId="3044"/>
        </pc:sldMkLst>
        <pc:spChg chg="mod">
          <ac:chgData name="동문 한" userId="8f0cee1790912d3b" providerId="LiveId" clId="{EC48CBF1-DE2A-4659-9C46-D98ED40CE1C5}" dt="2023-11-14T14:09:39.720" v="2112" actId="20577"/>
          <ac:spMkLst>
            <pc:docMk/>
            <pc:sldMk cId="512401196" sldId="3044"/>
            <ac:spMk id="6" creationId="{490EC004-FF18-4108-8687-DAE12D1D1CF8}"/>
          </ac:spMkLst>
        </pc:spChg>
        <pc:spChg chg="add mod">
          <ac:chgData name="동문 한" userId="8f0cee1790912d3b" providerId="LiveId" clId="{EC48CBF1-DE2A-4659-9C46-D98ED40CE1C5}" dt="2023-11-15T11:23:12.179" v="2988" actId="2711"/>
          <ac:spMkLst>
            <pc:docMk/>
            <pc:sldMk cId="512401196" sldId="3044"/>
            <ac:spMk id="8" creationId="{E9426B72-3765-4BF4-36E5-769D11C33D70}"/>
          </ac:spMkLst>
        </pc:spChg>
        <pc:picChg chg="add mod">
          <ac:chgData name="동문 한" userId="8f0cee1790912d3b" providerId="LiveId" clId="{EC48CBF1-DE2A-4659-9C46-D98ED40CE1C5}" dt="2023-11-14T14:47:22.002" v="2120" actId="14100"/>
          <ac:picMkLst>
            <pc:docMk/>
            <pc:sldMk cId="512401196" sldId="3044"/>
            <ac:picMk id="4" creationId="{C3F2FC09-DFEF-FD39-54FE-72BAA48210A2}"/>
          </ac:picMkLst>
        </pc:picChg>
        <pc:picChg chg="del">
          <ac:chgData name="동문 한" userId="8f0cee1790912d3b" providerId="LiveId" clId="{EC48CBF1-DE2A-4659-9C46-D98ED40CE1C5}" dt="2023-11-14T14:09:04.335" v="2059" actId="478"/>
          <ac:picMkLst>
            <pc:docMk/>
            <pc:sldMk cId="512401196" sldId="3044"/>
            <ac:picMk id="5" creationId="{8611964D-0BAA-7824-9707-33C6C28ACA25}"/>
          </ac:picMkLst>
        </pc:picChg>
      </pc:sldChg>
      <pc:sldChg chg="addSp delSp modSp mod ord">
        <pc:chgData name="동문 한" userId="8f0cee1790912d3b" providerId="LiveId" clId="{EC48CBF1-DE2A-4659-9C46-D98ED40CE1C5}" dt="2023-11-15T14:53:42.323" v="4517" actId="20577"/>
        <pc:sldMkLst>
          <pc:docMk/>
          <pc:sldMk cId="2623531945" sldId="3045"/>
        </pc:sldMkLst>
        <pc:spChg chg="mod">
          <ac:chgData name="동문 한" userId="8f0cee1790912d3b" providerId="LiveId" clId="{EC48CBF1-DE2A-4659-9C46-D98ED40CE1C5}" dt="2023-11-15T14:52:50.344" v="4486" actId="1076"/>
          <ac:spMkLst>
            <pc:docMk/>
            <pc:sldMk cId="2623531945" sldId="3045"/>
            <ac:spMk id="5" creationId="{228E06D3-8E8A-5D33-0600-F9B1CA1A1094}"/>
          </ac:spMkLst>
        </pc:spChg>
        <pc:spChg chg="mod">
          <ac:chgData name="동문 한" userId="8f0cee1790912d3b" providerId="LiveId" clId="{EC48CBF1-DE2A-4659-9C46-D98ED40CE1C5}" dt="2023-11-15T14:53:42.323" v="4517" actId="20577"/>
          <ac:spMkLst>
            <pc:docMk/>
            <pc:sldMk cId="2623531945" sldId="3045"/>
            <ac:spMk id="7" creationId="{72B6A786-7BE2-4E6E-B4A0-8E3AC2BF69A2}"/>
          </ac:spMkLst>
        </pc:spChg>
        <pc:picChg chg="del">
          <ac:chgData name="동문 한" userId="8f0cee1790912d3b" providerId="LiveId" clId="{EC48CBF1-DE2A-4659-9C46-D98ED40CE1C5}" dt="2023-11-15T14:52:35.812" v="4482" actId="478"/>
          <ac:picMkLst>
            <pc:docMk/>
            <pc:sldMk cId="2623531945" sldId="3045"/>
            <ac:picMk id="4" creationId="{B1514A18-B814-D8A9-EAFD-1A9F162782E4}"/>
          </ac:picMkLst>
        </pc:picChg>
        <pc:picChg chg="add mod">
          <ac:chgData name="동문 한" userId="8f0cee1790912d3b" providerId="LiveId" clId="{EC48CBF1-DE2A-4659-9C46-D98ED40CE1C5}" dt="2023-11-15T14:52:45.159" v="4485" actId="1076"/>
          <ac:picMkLst>
            <pc:docMk/>
            <pc:sldMk cId="2623531945" sldId="3045"/>
            <ac:picMk id="6" creationId="{79B1D896-1D6A-4C36-8DE8-89E16BC14631}"/>
          </ac:picMkLst>
        </pc:picChg>
      </pc:sldChg>
      <pc:sldChg chg="del">
        <pc:chgData name="동문 한" userId="8f0cee1790912d3b" providerId="LiveId" clId="{EC48CBF1-DE2A-4659-9C46-D98ED40CE1C5}" dt="2023-11-15T14:49:02.323" v="4460" actId="2696"/>
        <pc:sldMkLst>
          <pc:docMk/>
          <pc:sldMk cId="294337262" sldId="3046"/>
        </pc:sldMkLst>
      </pc:sldChg>
      <pc:sldChg chg="del">
        <pc:chgData name="동문 한" userId="8f0cee1790912d3b" providerId="LiveId" clId="{EC48CBF1-DE2A-4659-9C46-D98ED40CE1C5}" dt="2023-11-15T14:48:55.490" v="4459" actId="2696"/>
        <pc:sldMkLst>
          <pc:docMk/>
          <pc:sldMk cId="1237056309" sldId="3047"/>
        </pc:sldMkLst>
      </pc:sldChg>
      <pc:sldChg chg="del">
        <pc:chgData name="동문 한" userId="8f0cee1790912d3b" providerId="LiveId" clId="{EC48CBF1-DE2A-4659-9C46-D98ED40CE1C5}" dt="2023-11-15T11:24:56.952" v="2990" actId="2696"/>
        <pc:sldMkLst>
          <pc:docMk/>
          <pc:sldMk cId="3130340101" sldId="3048"/>
        </pc:sldMkLst>
      </pc:sldChg>
      <pc:sldChg chg="new del">
        <pc:chgData name="동문 한" userId="8f0cee1790912d3b" providerId="LiveId" clId="{EC48CBF1-DE2A-4659-9C46-D98ED40CE1C5}" dt="2023-11-15T11:25:08.448" v="2992" actId="2696"/>
        <pc:sldMkLst>
          <pc:docMk/>
          <pc:sldMk cId="2023378404" sldId="3049"/>
        </pc:sldMkLst>
      </pc:sldChg>
      <pc:sldChg chg="add del">
        <pc:chgData name="동문 한" userId="8f0cee1790912d3b" providerId="LiveId" clId="{EC48CBF1-DE2A-4659-9C46-D98ED40CE1C5}" dt="2023-11-15T12:35:51.684" v="3682" actId="2696"/>
        <pc:sldMkLst>
          <pc:docMk/>
          <pc:sldMk cId="2525901854" sldId="3050"/>
        </pc:sldMkLst>
      </pc:sldChg>
      <pc:sldChg chg="addSp delSp modSp mod">
        <pc:chgData name="동문 한" userId="8f0cee1790912d3b" providerId="LiveId" clId="{EC48CBF1-DE2A-4659-9C46-D98ED40CE1C5}" dt="2023-11-15T12:19:12.052" v="3674" actId="1076"/>
        <pc:sldMkLst>
          <pc:docMk/>
          <pc:sldMk cId="2904989956" sldId="3051"/>
        </pc:sldMkLst>
        <pc:spChg chg="del mod">
          <ac:chgData name="동문 한" userId="8f0cee1790912d3b" providerId="LiveId" clId="{EC48CBF1-DE2A-4659-9C46-D98ED40CE1C5}" dt="2023-11-15T12:05:13.687" v="3447" actId="478"/>
          <ac:spMkLst>
            <pc:docMk/>
            <pc:sldMk cId="2904989956" sldId="3051"/>
            <ac:spMk id="5" creationId="{66EDFCBA-662D-4A1A-ED31-C194F7FA3E52}"/>
          </ac:spMkLst>
        </pc:spChg>
        <pc:spChg chg="add mod">
          <ac:chgData name="동문 한" userId="8f0cee1790912d3b" providerId="LiveId" clId="{EC48CBF1-DE2A-4659-9C46-D98ED40CE1C5}" dt="2023-11-15T12:19:12.052" v="3674" actId="1076"/>
          <ac:spMkLst>
            <pc:docMk/>
            <pc:sldMk cId="2904989956" sldId="3051"/>
            <ac:spMk id="8" creationId="{94FD916B-D712-8D14-8A19-B66C0F0FA1C6}"/>
          </ac:spMkLst>
        </pc:spChg>
        <pc:picChg chg="del">
          <ac:chgData name="동문 한" userId="8f0cee1790912d3b" providerId="LiveId" clId="{EC48CBF1-DE2A-4659-9C46-D98ED40CE1C5}" dt="2023-11-15T12:05:16.835" v="3448" actId="478"/>
          <ac:picMkLst>
            <pc:docMk/>
            <pc:sldMk cId="2904989956" sldId="3051"/>
            <ac:picMk id="4" creationId="{F0F5402A-B217-ECBC-BD0C-4E87A662387C}"/>
          </ac:picMkLst>
        </pc:picChg>
        <pc:picChg chg="add mod">
          <ac:chgData name="동문 한" userId="8f0cee1790912d3b" providerId="LiveId" clId="{EC48CBF1-DE2A-4659-9C46-D98ED40CE1C5}" dt="2023-11-15T12:18:59.813" v="3673" actId="14100"/>
          <ac:picMkLst>
            <pc:docMk/>
            <pc:sldMk cId="2904989956" sldId="3051"/>
            <ac:picMk id="6" creationId="{0CED4617-00AB-C09B-9E57-AB0CA2245C80}"/>
          </ac:picMkLst>
        </pc:picChg>
      </pc:sldChg>
      <pc:sldChg chg="addSp delSp modSp add del mod addCm delCm modCm">
        <pc:chgData name="동문 한" userId="8f0cee1790912d3b" providerId="LiveId" clId="{EC48CBF1-DE2A-4659-9C46-D98ED40CE1C5}" dt="2023-11-15T13:01:02.821" v="4233" actId="20577"/>
        <pc:sldMkLst>
          <pc:docMk/>
          <pc:sldMk cId="3506965208" sldId="3052"/>
        </pc:sldMkLst>
        <pc:spChg chg="add mod">
          <ac:chgData name="동문 한" userId="8f0cee1790912d3b" providerId="LiveId" clId="{EC48CBF1-DE2A-4659-9C46-D98ED40CE1C5}" dt="2023-11-15T12:57:41.970" v="3936" actId="20577"/>
          <ac:spMkLst>
            <pc:docMk/>
            <pc:sldMk cId="3506965208" sldId="3052"/>
            <ac:spMk id="5" creationId="{867092AF-D69A-BAFE-C415-76EF4ACE7DFA}"/>
          </ac:spMkLst>
        </pc:spChg>
        <pc:spChg chg="del mod">
          <ac:chgData name="동문 한" userId="8f0cee1790912d3b" providerId="LiveId" clId="{EC48CBF1-DE2A-4659-9C46-D98ED40CE1C5}" dt="2023-11-15T12:34:35.367" v="3677" actId="478"/>
          <ac:spMkLst>
            <pc:docMk/>
            <pc:sldMk cId="3506965208" sldId="3052"/>
            <ac:spMk id="8" creationId="{94FD916B-D712-8D14-8A19-B66C0F0FA1C6}"/>
          </ac:spMkLst>
        </pc:spChg>
        <pc:spChg chg="add mod">
          <ac:chgData name="동문 한" userId="8f0cee1790912d3b" providerId="LiveId" clId="{EC48CBF1-DE2A-4659-9C46-D98ED40CE1C5}" dt="2023-11-15T13:01:02.821" v="4233" actId="20577"/>
          <ac:spMkLst>
            <pc:docMk/>
            <pc:sldMk cId="3506965208" sldId="3052"/>
            <ac:spMk id="11" creationId="{783CD69D-C03A-35A1-66F4-F9DA2FDBCA76}"/>
          </ac:spMkLst>
        </pc:spChg>
        <pc:graphicFrameChg chg="add del">
          <ac:chgData name="동문 한" userId="8f0cee1790912d3b" providerId="LiveId" clId="{EC48CBF1-DE2A-4659-9C46-D98ED40CE1C5}" dt="2023-11-15T12:38:46.802" v="3704" actId="478"/>
          <ac:graphicFrameMkLst>
            <pc:docMk/>
            <pc:sldMk cId="3506965208" sldId="3052"/>
            <ac:graphicFrameMk id="9" creationId="{F8B5307B-21EE-B8DE-26FD-F3B76996800A}"/>
          </ac:graphicFrameMkLst>
        </pc:graphicFrameChg>
        <pc:graphicFrameChg chg="add mod modGraphic">
          <ac:chgData name="동문 한" userId="8f0cee1790912d3b" providerId="LiveId" clId="{EC48CBF1-DE2A-4659-9C46-D98ED40CE1C5}" dt="2023-11-15T12:56:20.026" v="3894" actId="14100"/>
          <ac:graphicFrameMkLst>
            <pc:docMk/>
            <pc:sldMk cId="3506965208" sldId="3052"/>
            <ac:graphicFrameMk id="10" creationId="{D00AA051-9279-E938-694D-335B88380AD5}"/>
          </ac:graphicFrameMkLst>
        </pc:graphicFrameChg>
        <pc:picChg chg="add mod">
          <ac:chgData name="동문 한" userId="8f0cee1790912d3b" providerId="LiveId" clId="{EC48CBF1-DE2A-4659-9C46-D98ED40CE1C5}" dt="2023-11-15T12:56:53.618" v="3897" actId="14100"/>
          <ac:picMkLst>
            <pc:docMk/>
            <pc:sldMk cId="3506965208" sldId="3052"/>
            <ac:picMk id="4" creationId="{3A125216-6438-A63D-7920-A09F26AFF7A8}"/>
          </ac:picMkLst>
        </pc:picChg>
        <pc:picChg chg="del">
          <ac:chgData name="동문 한" userId="8f0cee1790912d3b" providerId="LiveId" clId="{EC48CBF1-DE2A-4659-9C46-D98ED40CE1C5}" dt="2023-11-15T12:34:40.356" v="3678" actId="478"/>
          <ac:picMkLst>
            <pc:docMk/>
            <pc:sldMk cId="3506965208" sldId="3052"/>
            <ac:picMk id="6" creationId="{0CED4617-00AB-C09B-9E57-AB0CA2245C80}"/>
          </ac:picMkLst>
        </pc:picChg>
      </pc:sldChg>
      <pc:sldChg chg="addSp delSp modSp mod">
        <pc:chgData name="동문 한" userId="8f0cee1790912d3b" providerId="LiveId" clId="{EC48CBF1-DE2A-4659-9C46-D98ED40CE1C5}" dt="2023-11-15T14:34:45.375" v="4452" actId="207"/>
        <pc:sldMkLst>
          <pc:docMk/>
          <pc:sldMk cId="2078505160" sldId="3053"/>
        </pc:sldMkLst>
        <pc:spChg chg="del">
          <ac:chgData name="동문 한" userId="8f0cee1790912d3b" providerId="LiveId" clId="{EC48CBF1-DE2A-4659-9C46-D98ED40CE1C5}" dt="2023-11-15T13:03:07.258" v="4244" actId="478"/>
          <ac:spMkLst>
            <pc:docMk/>
            <pc:sldMk cId="2078505160" sldId="3053"/>
            <ac:spMk id="5" creationId="{867092AF-D69A-BAFE-C415-76EF4ACE7DFA}"/>
          </ac:spMkLst>
        </pc:spChg>
        <pc:spChg chg="mod">
          <ac:chgData name="동문 한" userId="8f0cee1790912d3b" providerId="LiveId" clId="{EC48CBF1-DE2A-4659-9C46-D98ED40CE1C5}" dt="2023-11-15T13:03:04.173" v="4243" actId="20577"/>
          <ac:spMkLst>
            <pc:docMk/>
            <pc:sldMk cId="2078505160" sldId="3053"/>
            <ac:spMk id="7" creationId="{72B6A786-7BE2-4E6E-B4A0-8E3AC2BF69A2}"/>
          </ac:spMkLst>
        </pc:spChg>
        <pc:spChg chg="add mod">
          <ac:chgData name="동문 한" userId="8f0cee1790912d3b" providerId="LiveId" clId="{EC48CBF1-DE2A-4659-9C46-D98ED40CE1C5}" dt="2023-11-15T14:28:08.630" v="4314" actId="14100"/>
          <ac:spMkLst>
            <pc:docMk/>
            <pc:sldMk cId="2078505160" sldId="3053"/>
            <ac:spMk id="8" creationId="{D10A33DA-56B5-8986-460A-154C334E6EC4}"/>
          </ac:spMkLst>
        </pc:spChg>
        <pc:spChg chg="add mod">
          <ac:chgData name="동문 한" userId="8f0cee1790912d3b" providerId="LiveId" clId="{EC48CBF1-DE2A-4659-9C46-D98ED40CE1C5}" dt="2023-11-15T14:28:13.655" v="4315" actId="1076"/>
          <ac:spMkLst>
            <pc:docMk/>
            <pc:sldMk cId="2078505160" sldId="3053"/>
            <ac:spMk id="9" creationId="{9B237771-090C-6AD0-C5E4-362A00298852}"/>
          </ac:spMkLst>
        </pc:spChg>
        <pc:spChg chg="add mod">
          <ac:chgData name="동문 한" userId="8f0cee1790912d3b" providerId="LiveId" clId="{EC48CBF1-DE2A-4659-9C46-D98ED40CE1C5}" dt="2023-11-15T14:29:54.123" v="4335" actId="207"/>
          <ac:spMkLst>
            <pc:docMk/>
            <pc:sldMk cId="2078505160" sldId="3053"/>
            <ac:spMk id="10" creationId="{6A513C0B-C9D8-6D7F-0B37-CE9072E1FC67}"/>
          </ac:spMkLst>
        </pc:spChg>
        <pc:spChg chg="del">
          <ac:chgData name="동문 한" userId="8f0cee1790912d3b" providerId="LiveId" clId="{EC48CBF1-DE2A-4659-9C46-D98ED40CE1C5}" dt="2023-11-15T13:03:14.021" v="4246" actId="478"/>
          <ac:spMkLst>
            <pc:docMk/>
            <pc:sldMk cId="2078505160" sldId="3053"/>
            <ac:spMk id="11" creationId="{783CD69D-C03A-35A1-66F4-F9DA2FDBCA76}"/>
          </ac:spMkLst>
        </pc:spChg>
        <pc:spChg chg="add mod">
          <ac:chgData name="동문 한" userId="8f0cee1790912d3b" providerId="LiveId" clId="{EC48CBF1-DE2A-4659-9C46-D98ED40CE1C5}" dt="2023-11-15T14:34:45.375" v="4452" actId="207"/>
          <ac:spMkLst>
            <pc:docMk/>
            <pc:sldMk cId="2078505160" sldId="3053"/>
            <ac:spMk id="14" creationId="{2243B7F5-DF86-1548-E16A-1C3DD3BB17E1}"/>
          </ac:spMkLst>
        </pc:spChg>
        <pc:graphicFrameChg chg="del">
          <ac:chgData name="동문 한" userId="8f0cee1790912d3b" providerId="LiveId" clId="{EC48CBF1-DE2A-4659-9C46-D98ED40CE1C5}" dt="2023-11-15T13:03:11.497" v="4245" actId="478"/>
          <ac:graphicFrameMkLst>
            <pc:docMk/>
            <pc:sldMk cId="2078505160" sldId="3053"/>
            <ac:graphicFrameMk id="10" creationId="{D00AA051-9279-E938-694D-335B88380AD5}"/>
          </ac:graphicFrameMkLst>
        </pc:graphicFrameChg>
        <pc:graphicFrameChg chg="add mod modGraphic">
          <ac:chgData name="동문 한" userId="8f0cee1790912d3b" providerId="LiveId" clId="{EC48CBF1-DE2A-4659-9C46-D98ED40CE1C5}" dt="2023-11-15T14:34:24.855" v="4450" actId="14100"/>
          <ac:graphicFrameMkLst>
            <pc:docMk/>
            <pc:sldMk cId="2078505160" sldId="3053"/>
            <ac:graphicFrameMk id="13" creationId="{78941558-18B2-AE2B-77B7-AD519ECB0603}"/>
          </ac:graphicFrameMkLst>
        </pc:graphicFrameChg>
        <pc:picChg chg="del">
          <ac:chgData name="동문 한" userId="8f0cee1790912d3b" providerId="LiveId" clId="{EC48CBF1-DE2A-4659-9C46-D98ED40CE1C5}" dt="2023-11-15T13:03:16.340" v="4247" actId="478"/>
          <ac:picMkLst>
            <pc:docMk/>
            <pc:sldMk cId="2078505160" sldId="3053"/>
            <ac:picMk id="4" creationId="{3A125216-6438-A63D-7920-A09F26AFF7A8}"/>
          </ac:picMkLst>
        </pc:picChg>
        <pc:picChg chg="add mod">
          <ac:chgData name="동문 한" userId="8f0cee1790912d3b" providerId="LiveId" clId="{EC48CBF1-DE2A-4659-9C46-D98ED40CE1C5}" dt="2023-11-15T14:30:31.288" v="4338" actId="1076"/>
          <ac:picMkLst>
            <pc:docMk/>
            <pc:sldMk cId="2078505160" sldId="3053"/>
            <ac:picMk id="4" creationId="{C507C319-211E-1BE0-CD58-98374E3C39FA}"/>
          </ac:picMkLst>
        </pc:picChg>
        <pc:picChg chg="add mod">
          <ac:chgData name="동문 한" userId="8f0cee1790912d3b" providerId="LiveId" clId="{EC48CBF1-DE2A-4659-9C46-D98ED40CE1C5}" dt="2023-11-15T14:30:21.183" v="4337" actId="1076"/>
          <ac:picMkLst>
            <pc:docMk/>
            <pc:sldMk cId="2078505160" sldId="3053"/>
            <ac:picMk id="6" creationId="{2346249C-6366-1228-B65D-B4BBCD70DA0E}"/>
          </ac:picMkLst>
        </pc:picChg>
        <pc:cxnChg chg="add">
          <ac:chgData name="동문 한" userId="8f0cee1790912d3b" providerId="LiveId" clId="{EC48CBF1-DE2A-4659-9C46-D98ED40CE1C5}" dt="2023-11-15T14:30:04.314" v="4336" actId="11529"/>
          <ac:cxnSpMkLst>
            <pc:docMk/>
            <pc:sldMk cId="2078505160" sldId="3053"/>
            <ac:cxnSpMk id="12" creationId="{9E3A0F7A-3D90-A5D0-6782-A459D98CF2C9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305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420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568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782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608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1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7" indent="0" algn="ctr">
              <a:buNone/>
              <a:defRPr sz="1200"/>
            </a:lvl5pPr>
            <a:lvl6pPr marL="1714456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4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73"/>
            <a:ext cx="10515600" cy="1500187"/>
          </a:xfrm>
        </p:spPr>
        <p:txBody>
          <a:bodyPr/>
          <a:lstStyle>
            <a:lvl1pPr marL="0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801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7" indent="0">
              <a:buNone/>
              <a:defRPr sz="1200" b="1"/>
            </a:lvl5pPr>
            <a:lvl6pPr marL="1714456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1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7" indent="0">
              <a:buNone/>
              <a:defRPr sz="1200" b="1"/>
            </a:lvl5pPr>
            <a:lvl6pPr marL="1714456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5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1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7" indent="0">
              <a:buNone/>
              <a:defRPr sz="751"/>
            </a:lvl5pPr>
            <a:lvl6pPr marL="1714456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2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1"/>
            </a:lvl3pPr>
            <a:lvl4pPr marL="1028674" indent="0">
              <a:buNone/>
              <a:defRPr sz="1500"/>
            </a:lvl4pPr>
            <a:lvl5pPr marL="1371567" indent="0">
              <a:buNone/>
              <a:defRPr sz="1500"/>
            </a:lvl5pPr>
            <a:lvl6pPr marL="1714456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7" indent="0">
              <a:buNone/>
              <a:defRPr sz="751"/>
            </a:lvl5pPr>
            <a:lvl6pPr marL="1714456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2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3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4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2023-11-15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83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7" indent="-171447" algn="l" defTabSz="685783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37" indent="-171447" algn="l" defTabSz="685783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29" indent="-171447" algn="l" defTabSz="685783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120" indent="-171447" algn="l" defTabSz="685783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3012" indent="-171447" algn="l" defTabSz="685783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903" indent="-171447" algn="l" defTabSz="685783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4" indent="-171447" algn="l" defTabSz="685783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7" algn="l" defTabSz="685783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7" algn="l" defTabSz="685783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7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6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AAAEFD-BA50-4820-ABB3-6A5F57982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부제 2">
            <a:extLst>
              <a:ext uri="{FF2B5EF4-FFF2-40B4-BE49-F238E27FC236}">
                <a16:creationId xmlns:a16="http://schemas.microsoft.com/office/drawing/2014/main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4969480" y="4941993"/>
            <a:ext cx="6894930" cy="1245808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ko-KR" sz="1801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1" b="1" dirty="0">
                <a:solidFill>
                  <a:schemeClr val="bg1"/>
                </a:solidFill>
              </a:rPr>
              <a:t>월급쟁이부자들</a:t>
            </a:r>
            <a:endParaRPr kumimoji="1" lang="en-US" altLang="ko-KR" sz="1801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1" b="1" dirty="0">
                <a:solidFill>
                  <a:schemeClr val="bg1"/>
                </a:solidFill>
              </a:rPr>
              <a:t>지방투자기초반 </a:t>
            </a:r>
            <a:endParaRPr kumimoji="1" lang="en-US" altLang="ko-KR" sz="1801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1" b="1" dirty="0">
                <a:solidFill>
                  <a:schemeClr val="bg1"/>
                </a:solidFill>
              </a:rPr>
              <a:t>나비마을</a:t>
            </a:r>
            <a:endParaRPr kumimoji="1" lang="en-US" altLang="ko-KR" sz="1801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3"/>
            <a:ext cx="35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F2B6CC-23FC-4436-9864-529D3FFCBC34}"/>
              </a:ext>
            </a:extLst>
          </p:cNvPr>
          <p:cNvSpPr txBox="1"/>
          <p:nvPr/>
        </p:nvSpPr>
        <p:spPr>
          <a:xfrm>
            <a:off x="8385700" y="3212090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D4E6CD-F953-402B-A717-F8A844BCEA06}"/>
              </a:ext>
            </a:extLst>
          </p:cNvPr>
          <p:cNvSpPr txBox="1"/>
          <p:nvPr/>
        </p:nvSpPr>
        <p:spPr>
          <a:xfrm>
            <a:off x="9576209" y="3790221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분석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8AED8E-E9A9-454B-A1AB-A5A9E8680851}"/>
              </a:ext>
            </a:extLst>
          </p:cNvPr>
          <p:cNvSpPr txBox="1"/>
          <p:nvPr/>
        </p:nvSpPr>
        <p:spPr>
          <a:xfrm>
            <a:off x="8861388" y="4378876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및 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2051851" y="3539114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2051851" y="4104854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2043601" y="471743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2043601" y="610510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3CC5144-5278-E2E2-EBD3-D7B3C187D581}"/>
              </a:ext>
            </a:extLst>
          </p:cNvPr>
          <p:cNvSpPr txBox="1"/>
          <p:nvPr/>
        </p:nvSpPr>
        <p:spPr>
          <a:xfrm>
            <a:off x="9020359" y="5746855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C5370CD0-7316-475A-B3CC-807D89559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8417"/>
              </p:ext>
            </p:extLst>
          </p:nvPr>
        </p:nvGraphicFramePr>
        <p:xfrm>
          <a:off x="2060317" y="1354222"/>
          <a:ext cx="5911850" cy="481825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:a16="http://schemas.microsoft.com/office/drawing/2014/main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2468904"/>
                  </a:ext>
                </a:extLst>
              </a:tr>
              <a:tr h="281354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3291791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3735732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658839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3969491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8448943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737540"/>
                  </a:ext>
                </a:extLst>
              </a:tr>
              <a:tr h="2813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2663448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1663633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6893488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4860747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5163252"/>
                  </a:ext>
                </a:extLst>
              </a:tr>
              <a:tr h="2813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479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3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3"/>
            <a:ext cx="3574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STEP1.</a:t>
            </a:r>
            <a:r>
              <a:rPr lang="ko-KR" altLang="en-US" sz="2400" b="1" dirty="0">
                <a:solidFill>
                  <a:schemeClr val="bg1"/>
                </a:solidFill>
              </a:rPr>
              <a:t>사전조사</a:t>
            </a:r>
            <a:endParaRPr lang="en-US" altLang="ko-KR" sz="2400" b="1" dirty="0">
              <a:solidFill>
                <a:schemeClr val="bg1"/>
              </a:solidFill>
            </a:endParaRPr>
          </a:p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사전조사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2C4563-C55F-4ACA-9C37-BB7DAF3D36CB}"/>
              </a:ext>
            </a:extLst>
          </p:cNvPr>
          <p:cNvSpPr txBox="1"/>
          <p:nvPr/>
        </p:nvSpPr>
        <p:spPr>
          <a:xfrm>
            <a:off x="1" y="861101"/>
            <a:ext cx="272472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지리적 위치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62587A7-78F3-B40E-F146-64E8A14C732B}"/>
              </a:ext>
            </a:extLst>
          </p:cNvPr>
          <p:cNvSpPr/>
          <p:nvPr/>
        </p:nvSpPr>
        <p:spPr>
          <a:xfrm>
            <a:off x="107576" y="1643450"/>
            <a:ext cx="5193474" cy="26443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801" dirty="0"/>
              <a:t>도시정보</a:t>
            </a:r>
            <a:endParaRPr lang="en-US" altLang="ko-KR" sz="1801" dirty="0"/>
          </a:p>
          <a:p>
            <a:pPr algn="ctr"/>
            <a:r>
              <a:rPr lang="ko-KR" altLang="en-US" sz="1801" dirty="0"/>
              <a:t>북쪽과 서쪽은 유성구</a:t>
            </a:r>
            <a:r>
              <a:rPr lang="en-US" altLang="ko-KR" sz="1801" dirty="0"/>
              <a:t>, </a:t>
            </a:r>
            <a:r>
              <a:rPr lang="ko-KR" altLang="en-US" sz="1801" dirty="0"/>
              <a:t>동쪽은 중구</a:t>
            </a:r>
            <a:r>
              <a:rPr lang="en-US" altLang="ko-KR" sz="1801" dirty="0"/>
              <a:t>,</a:t>
            </a:r>
            <a:r>
              <a:rPr lang="ko-KR" altLang="en-US" sz="1801" dirty="0"/>
              <a:t>남쪽은 금산군</a:t>
            </a:r>
            <a:r>
              <a:rPr lang="en-US" altLang="ko-KR" sz="1801" dirty="0"/>
              <a:t>.</a:t>
            </a:r>
            <a:r>
              <a:rPr lang="ko-KR" altLang="en-US" sz="1801" dirty="0"/>
              <a:t>논산시와 접한다</a:t>
            </a:r>
            <a:r>
              <a:rPr lang="en-US" altLang="ko-KR" sz="1801" dirty="0"/>
              <a:t>. </a:t>
            </a:r>
            <a:r>
              <a:rPr lang="ko-KR" altLang="en-US" sz="1801" dirty="0"/>
              <a:t>구청 소재지는 서구 </a:t>
            </a:r>
            <a:r>
              <a:rPr lang="ko-KR" altLang="en-US" sz="1801" dirty="0" err="1"/>
              <a:t>둔산동에</a:t>
            </a:r>
            <a:r>
              <a:rPr lang="ko-KR" altLang="en-US" sz="1801" dirty="0"/>
              <a:t> 있다</a:t>
            </a:r>
            <a:r>
              <a:rPr lang="en-US" altLang="ko-KR" sz="1801" dirty="0"/>
              <a:t>. </a:t>
            </a:r>
          </a:p>
          <a:p>
            <a:pPr algn="ctr"/>
            <a:endParaRPr lang="en-US" altLang="ko-KR" sz="1801" dirty="0"/>
          </a:p>
          <a:p>
            <a:pPr algn="ctr"/>
            <a:r>
              <a:rPr lang="ko-KR" altLang="en-US" sz="1801" dirty="0" err="1"/>
              <a:t>갑천과</a:t>
            </a:r>
            <a:r>
              <a:rPr lang="ko-KR" altLang="en-US" sz="1801" dirty="0"/>
              <a:t> </a:t>
            </a:r>
            <a:r>
              <a:rPr lang="ko-KR" altLang="en-US" sz="1801" dirty="0" err="1"/>
              <a:t>유등천</a:t>
            </a:r>
            <a:r>
              <a:rPr lang="ko-KR" altLang="en-US" sz="1801" dirty="0"/>
              <a:t> 사이를 </a:t>
            </a:r>
            <a:r>
              <a:rPr lang="ko-KR" altLang="en-US" sz="1801" dirty="0" err="1"/>
              <a:t>저산성</a:t>
            </a:r>
            <a:r>
              <a:rPr lang="ko-KR" altLang="en-US" sz="1801" dirty="0"/>
              <a:t> 구릉지대가 남북으로 달리며</a:t>
            </a:r>
            <a:r>
              <a:rPr lang="en-US" altLang="ko-KR" sz="1801" dirty="0"/>
              <a:t>, </a:t>
            </a:r>
            <a:r>
              <a:rPr lang="ko-KR" altLang="en-US" sz="1801" dirty="0" err="1"/>
              <a:t>갑천과</a:t>
            </a:r>
            <a:r>
              <a:rPr lang="ko-KR" altLang="en-US" sz="1801" dirty="0"/>
              <a:t> </a:t>
            </a:r>
            <a:r>
              <a:rPr lang="ko-KR" altLang="en-US" sz="1801" dirty="0" err="1"/>
              <a:t>유등천이</a:t>
            </a:r>
            <a:r>
              <a:rPr lang="ko-KR" altLang="en-US" sz="1801" dirty="0"/>
              <a:t> 합류하는 </a:t>
            </a:r>
            <a:r>
              <a:rPr lang="ko-KR" altLang="en-US" sz="1801" dirty="0" err="1"/>
              <a:t>갈마동</a:t>
            </a:r>
            <a:r>
              <a:rPr lang="ko-KR" altLang="en-US" sz="1801" dirty="0"/>
              <a:t> 부근에서 가장 넓은 충적평야를 형성하고 있다</a:t>
            </a:r>
            <a:r>
              <a:rPr lang="en-US" altLang="ko-KR" sz="1801" dirty="0"/>
              <a:t>.</a:t>
            </a:r>
          </a:p>
          <a:p>
            <a:pPr algn="l"/>
            <a:endParaRPr lang="en-US" altLang="ko-KR" sz="1801" dirty="0">
              <a:solidFill>
                <a:srgbClr val="000000"/>
              </a:solidFill>
              <a:latin typeface="-apple-system"/>
            </a:endParaRPr>
          </a:p>
          <a:p>
            <a:pPr algn="l"/>
            <a:r>
              <a:rPr lang="ko-KR" altLang="en-US" sz="1801" dirty="0">
                <a:solidFill>
                  <a:srgbClr val="000000"/>
                </a:solidFill>
                <a:latin typeface="-apple-system"/>
              </a:rPr>
              <a:t>서울에서 대전까지의 거리는 총</a:t>
            </a:r>
            <a:r>
              <a:rPr lang="en-US" altLang="ko-KR" sz="1801" dirty="0">
                <a:solidFill>
                  <a:srgbClr val="000000"/>
                </a:solidFill>
                <a:latin typeface="-apple-system"/>
              </a:rPr>
              <a:t>131.57km </a:t>
            </a:r>
            <a:r>
              <a:rPr lang="ko-KR" altLang="en-US" sz="1801" dirty="0">
                <a:solidFill>
                  <a:srgbClr val="000000"/>
                </a:solidFill>
                <a:latin typeface="-apple-system"/>
              </a:rPr>
              <a:t>정도이다</a:t>
            </a:r>
            <a:r>
              <a:rPr lang="en-US" altLang="ko-KR" sz="1801" dirty="0">
                <a:solidFill>
                  <a:srgbClr val="000000"/>
                </a:solidFill>
                <a:latin typeface="-apple-system"/>
              </a:rPr>
              <a:t>.</a:t>
            </a:r>
            <a:endParaRPr lang="ko-KR" altLang="en-US" sz="1801" dirty="0">
              <a:solidFill>
                <a:srgbClr val="000000"/>
              </a:solidFill>
              <a:latin typeface="-apple-system"/>
            </a:endParaRPr>
          </a:p>
          <a:p>
            <a:pPr algn="ctr"/>
            <a:endParaRPr lang="ko-KR" altLang="en-US" sz="180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030F6D-851D-1180-DACE-DB1503FCE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460" y="861101"/>
            <a:ext cx="6447079" cy="578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6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4"/>
            <a:ext cx="35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STEP1.</a:t>
            </a:r>
            <a:r>
              <a:rPr lang="ko-KR" altLang="en-US" sz="2400" b="1" dirty="0">
                <a:solidFill>
                  <a:schemeClr val="bg1"/>
                </a:solidFill>
              </a:rPr>
              <a:t>사전조사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0EC004-FF18-4108-8687-DAE12D1D1CF8}"/>
              </a:ext>
            </a:extLst>
          </p:cNvPr>
          <p:cNvSpPr txBox="1"/>
          <p:nvPr/>
        </p:nvSpPr>
        <p:spPr>
          <a:xfrm>
            <a:off x="0" y="861101"/>
            <a:ext cx="357473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행정구역및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경계파악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B1B1C4F-DAC5-1DA6-D33D-171AAC5B4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693" y="861101"/>
            <a:ext cx="6453771" cy="57817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D7B4AE-D6A2-572D-B23A-8F036E6575B3}"/>
              </a:ext>
            </a:extLst>
          </p:cNvPr>
          <p:cNvSpPr txBox="1"/>
          <p:nvPr/>
        </p:nvSpPr>
        <p:spPr>
          <a:xfrm>
            <a:off x="194411" y="1595718"/>
            <a:ext cx="523820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서구는 하나의 구 안에 고층 건물이 밀집된 도심</a:t>
            </a:r>
            <a:r>
              <a:rPr lang="en-US" altLang="ko-KR" dirty="0"/>
              <a:t>(</a:t>
            </a:r>
            <a:r>
              <a:rPr lang="ko-KR" altLang="en-US" dirty="0" err="1"/>
              <a:t>둔산신도시</a:t>
            </a:r>
            <a:r>
              <a:rPr lang="ko-KR" altLang="en-US" dirty="0"/>
              <a:t> 일대</a:t>
            </a:r>
            <a:r>
              <a:rPr lang="en-US" altLang="ko-KR" dirty="0"/>
              <a:t>)</a:t>
            </a:r>
            <a:r>
              <a:rPr lang="ko-KR" altLang="en-US" dirty="0"/>
              <a:t>과 대단위 아파트들이 밀집한 베드 타운</a:t>
            </a:r>
            <a:r>
              <a:rPr lang="en-US" altLang="ko-KR" dirty="0"/>
              <a:t>(</a:t>
            </a:r>
            <a:r>
              <a:rPr lang="ko-KR" altLang="en-US" dirty="0"/>
              <a:t>관저지구</a:t>
            </a:r>
            <a:r>
              <a:rPr lang="en-US" altLang="ko-KR" dirty="0"/>
              <a:t>,</a:t>
            </a:r>
            <a:r>
              <a:rPr lang="ko-KR" altLang="en-US" dirty="0"/>
              <a:t>도안신도시 일대</a:t>
            </a:r>
            <a:r>
              <a:rPr lang="en-US" altLang="ko-KR" dirty="0"/>
              <a:t>), </a:t>
            </a:r>
            <a:r>
              <a:rPr lang="ko-KR" altLang="en-US" dirty="0"/>
              <a:t>농촌 풍경</a:t>
            </a:r>
            <a:r>
              <a:rPr lang="en-US" altLang="ko-KR" dirty="0"/>
              <a:t>(</a:t>
            </a:r>
            <a:r>
              <a:rPr lang="ko-KR" altLang="en-US" dirty="0" err="1"/>
              <a:t>기성동</a:t>
            </a:r>
            <a:r>
              <a:rPr lang="ko-KR" altLang="en-US" dirty="0"/>
              <a:t> 일대</a:t>
            </a:r>
            <a:r>
              <a:rPr lang="en-US" altLang="ko-KR" dirty="0"/>
              <a:t>)</a:t>
            </a:r>
          </a:p>
          <a:p>
            <a:endParaRPr lang="en-US" altLang="ko-KR" sz="1400" dirty="0"/>
          </a:p>
          <a:p>
            <a:r>
              <a:rPr lang="ko-KR" altLang="en-US" dirty="0"/>
              <a:t>서구는 </a:t>
            </a:r>
            <a:r>
              <a:rPr lang="ko-KR" altLang="en-US" dirty="0" err="1"/>
              <a:t>둔산권을</a:t>
            </a:r>
            <a:r>
              <a:rPr lang="ko-KR" altLang="en-US" dirty="0"/>
              <a:t> 위시한 중핵도심과 나머지 원도심으로 갈리는데</a:t>
            </a:r>
            <a:r>
              <a:rPr lang="en-US" altLang="ko-KR" dirty="0"/>
              <a:t>, </a:t>
            </a:r>
            <a:r>
              <a:rPr lang="ko-KR" altLang="en-US" dirty="0" err="1"/>
              <a:t>만년동</a:t>
            </a:r>
            <a:r>
              <a:rPr lang="en-US" altLang="ko-KR" dirty="0"/>
              <a:t>, </a:t>
            </a:r>
            <a:r>
              <a:rPr lang="ko-KR" altLang="en-US" dirty="0" err="1"/>
              <a:t>월평동</a:t>
            </a:r>
            <a:r>
              <a:rPr lang="en-US" altLang="ko-KR" dirty="0"/>
              <a:t>, </a:t>
            </a:r>
            <a:r>
              <a:rPr lang="ko-KR" altLang="en-US" dirty="0" err="1"/>
              <a:t>탄방동</a:t>
            </a:r>
            <a:r>
              <a:rPr lang="en-US" altLang="ko-KR" dirty="0"/>
              <a:t>, </a:t>
            </a:r>
            <a:r>
              <a:rPr lang="ko-KR" altLang="en-US" dirty="0" err="1"/>
              <a:t>둔산동</a:t>
            </a:r>
            <a:r>
              <a:rPr lang="en-US" altLang="ko-KR" dirty="0"/>
              <a:t>, </a:t>
            </a:r>
            <a:r>
              <a:rPr lang="ko-KR" altLang="en-US" dirty="0" err="1"/>
              <a:t>갈마동</a:t>
            </a:r>
            <a:r>
              <a:rPr lang="ko-KR" altLang="en-US" dirty="0"/>
              <a:t> 일부는 </a:t>
            </a:r>
            <a:r>
              <a:rPr lang="ko-KR" altLang="en-US" dirty="0" err="1"/>
              <a:t>신도심</a:t>
            </a:r>
            <a:r>
              <a:rPr lang="en-US" altLang="ko-KR" dirty="0"/>
              <a:t>, </a:t>
            </a:r>
            <a:r>
              <a:rPr lang="ko-KR" altLang="en-US" dirty="0"/>
              <a:t>그 이남은 원도심으로 본다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서구를 </a:t>
            </a:r>
            <a:r>
              <a:rPr lang="ko-KR" altLang="en-US" dirty="0" err="1"/>
              <a:t>자나가는</a:t>
            </a:r>
            <a:r>
              <a:rPr lang="ko-KR" altLang="en-US" dirty="0"/>
              <a:t> 대전 도시철도 </a:t>
            </a:r>
            <a:r>
              <a:rPr lang="en-US" altLang="ko-KR" dirty="0"/>
              <a:t>1</a:t>
            </a:r>
            <a:r>
              <a:rPr lang="ko-KR" altLang="en-US" dirty="0"/>
              <a:t>호선마저 </a:t>
            </a:r>
            <a:r>
              <a:rPr lang="ko-KR" altLang="en-US" dirty="0" err="1"/>
              <a:t>신도심</a:t>
            </a:r>
            <a:r>
              <a:rPr lang="ko-KR" altLang="en-US" dirty="0"/>
              <a:t> 위주로 지나가기 때문에</a:t>
            </a:r>
            <a:r>
              <a:rPr lang="en-US" altLang="ko-KR" dirty="0"/>
              <a:t>, </a:t>
            </a:r>
            <a:r>
              <a:rPr lang="ko-KR" altLang="en-US" dirty="0"/>
              <a:t>구도심 지역에서는 도 오랫동안 이 지역에 살았음에도 별다른 투자와 개발 비전을 보여주지 않는 지자체에 불만이 있는 편이다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서구에는 시청</a:t>
            </a:r>
            <a:r>
              <a:rPr lang="en-US" altLang="ko-KR" dirty="0"/>
              <a:t>, </a:t>
            </a:r>
            <a:r>
              <a:rPr lang="ko-KR" altLang="en-US" dirty="0"/>
              <a:t>법원</a:t>
            </a:r>
            <a:r>
              <a:rPr lang="en-US" altLang="ko-KR" dirty="0"/>
              <a:t>, </a:t>
            </a:r>
            <a:r>
              <a:rPr lang="ko-KR" altLang="en-US" dirty="0"/>
              <a:t>경찰청 등 지방행정기관들과 공기업</a:t>
            </a:r>
            <a:r>
              <a:rPr lang="en-US" altLang="ko-KR" dirty="0"/>
              <a:t>/</a:t>
            </a:r>
            <a:r>
              <a:rPr lang="ko-KR" altLang="en-US" dirty="0"/>
              <a:t>대기업 지방지사 사옥들이 밀집해 있어서 대전의 중추 지방행정과 경제 중심지 </a:t>
            </a:r>
            <a:r>
              <a:rPr lang="ko-KR" altLang="en-US" dirty="0" err="1"/>
              <a:t>열활도</a:t>
            </a:r>
            <a:r>
              <a:rPr lang="ko-KR" altLang="en-US" dirty="0"/>
              <a:t> 하고 있다</a:t>
            </a:r>
          </a:p>
        </p:txBody>
      </p:sp>
    </p:spTree>
    <p:extLst>
      <p:ext uri="{BB962C8B-B14F-4D97-AF65-F5344CB8AC3E}">
        <p14:creationId xmlns:p14="http://schemas.microsoft.com/office/powerpoint/2010/main" val="81978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4"/>
            <a:ext cx="35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STEP1.</a:t>
            </a:r>
            <a:r>
              <a:rPr lang="ko-KR" altLang="en-US" sz="2400" b="1" dirty="0">
                <a:solidFill>
                  <a:schemeClr val="bg1"/>
                </a:solidFill>
              </a:rPr>
              <a:t>사전조사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0EC004-FF18-4108-8687-DAE12D1D1CF8}"/>
              </a:ext>
            </a:extLst>
          </p:cNvPr>
          <p:cNvSpPr txBox="1"/>
          <p:nvPr/>
        </p:nvSpPr>
        <p:spPr>
          <a:xfrm>
            <a:off x="0" y="861101"/>
            <a:ext cx="357473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대전 서구 생활권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3F2FC09-DFEF-FD39-54FE-72BAA4821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734" y="1322766"/>
            <a:ext cx="8617266" cy="55352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426B72-3765-4BF4-36E5-769D11C33D70}"/>
              </a:ext>
            </a:extLst>
          </p:cNvPr>
          <p:cNvSpPr txBox="1"/>
          <p:nvPr/>
        </p:nvSpPr>
        <p:spPr>
          <a:xfrm>
            <a:off x="111967" y="1641097"/>
            <a:ext cx="3574734" cy="48985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ko-KR" altLang="en-US" dirty="0">
                <a:latin typeface="+mj-lt"/>
                <a:ea typeface="돋움" panose="020B0600000101010101" pitchFamily="50" charset="-127"/>
              </a:rPr>
              <a:t>생활권 우선 순위 정하기</a:t>
            </a:r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r>
              <a:rPr lang="en-US" altLang="ko-KR" dirty="0">
                <a:latin typeface="+mj-lt"/>
                <a:ea typeface="돋움" panose="020B0600000101010101" pitchFamily="50" charset="-127"/>
              </a:rPr>
              <a:t>1.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둔산 생활권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:</a:t>
            </a:r>
            <a:r>
              <a:rPr lang="ko-KR" altLang="en-US" dirty="0" err="1">
                <a:latin typeface="+mj-lt"/>
                <a:ea typeface="돋움" panose="020B0600000101010101" pitchFamily="50" charset="-127"/>
              </a:rPr>
              <a:t>학세권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, 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역세권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,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관공서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, </a:t>
            </a:r>
            <a:r>
              <a:rPr lang="ko-KR" altLang="en-US" dirty="0" err="1">
                <a:latin typeface="+mj-lt"/>
                <a:ea typeface="돋움" panose="020B0600000101010101" pitchFamily="50" charset="-127"/>
              </a:rPr>
              <a:t>모든면에서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 뛰어남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, 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단 구축이 많음</a:t>
            </a:r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r>
              <a:rPr lang="en-US" altLang="ko-KR" dirty="0">
                <a:latin typeface="+mj-lt"/>
                <a:ea typeface="돋움" panose="020B0600000101010101" pitchFamily="50" charset="-127"/>
              </a:rPr>
              <a:t>2.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도안 생활권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: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신축위주의 신도시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,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학군 </a:t>
            </a:r>
            <a:r>
              <a:rPr lang="ko-KR" altLang="en-US" dirty="0" err="1">
                <a:latin typeface="+mj-lt"/>
                <a:ea typeface="돋움" panose="020B0600000101010101" pitchFamily="50" charset="-127"/>
              </a:rPr>
              <a:t>둔산에비해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 부족</a:t>
            </a:r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r>
              <a:rPr lang="en-US" altLang="ko-KR" dirty="0">
                <a:latin typeface="+mj-lt"/>
                <a:ea typeface="돋움" panose="020B0600000101010101" pitchFamily="50" charset="-127"/>
              </a:rPr>
              <a:t>3.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월평 생활권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:</a:t>
            </a:r>
            <a:r>
              <a:rPr lang="ko-KR" altLang="en-US" dirty="0" err="1">
                <a:latin typeface="+mj-lt"/>
                <a:ea typeface="돋움" panose="020B0600000101010101" pitchFamily="50" charset="-127"/>
              </a:rPr>
              <a:t>둔산에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 근접 둔산 생활권 공유</a:t>
            </a:r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r>
              <a:rPr lang="en-US" altLang="ko-KR" dirty="0">
                <a:latin typeface="+mj-lt"/>
                <a:ea typeface="돋움" panose="020B0600000101010101" pitchFamily="50" charset="-127"/>
              </a:rPr>
              <a:t>4.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관저 생활권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:</a:t>
            </a:r>
            <a:r>
              <a:rPr lang="ko-KR" altLang="en-US" dirty="0" err="1">
                <a:latin typeface="+mj-lt"/>
                <a:ea typeface="돋움" panose="020B0600000101010101" pitchFamily="50" charset="-127"/>
              </a:rPr>
              <a:t>신축많음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, 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자체상권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,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지리적 열세</a:t>
            </a:r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endParaRPr lang="en-US" altLang="ko-KR" dirty="0">
              <a:latin typeface="+mj-lt"/>
              <a:ea typeface="돋움" panose="020B0600000101010101" pitchFamily="50" charset="-127"/>
            </a:endParaRPr>
          </a:p>
          <a:p>
            <a:r>
              <a:rPr lang="en-US" altLang="ko-KR" dirty="0">
                <a:latin typeface="+mj-lt"/>
                <a:ea typeface="돋움" panose="020B0600000101010101" pitchFamily="50" charset="-127"/>
              </a:rPr>
              <a:t>5.</a:t>
            </a:r>
            <a:r>
              <a:rPr lang="ko-KR" altLang="en-US" dirty="0" err="1">
                <a:latin typeface="+mj-lt"/>
                <a:ea typeface="돋움" panose="020B0600000101010101" pitchFamily="50" charset="-127"/>
              </a:rPr>
              <a:t>갈마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 생활권</a:t>
            </a:r>
            <a:r>
              <a:rPr lang="en-US" altLang="ko-KR" dirty="0">
                <a:latin typeface="+mj-lt"/>
                <a:ea typeface="돋움" panose="020B0600000101010101" pitchFamily="50" charset="-127"/>
              </a:rPr>
              <a:t>:</a:t>
            </a:r>
            <a:r>
              <a:rPr lang="ko-KR" altLang="en-US" dirty="0" err="1">
                <a:latin typeface="+mj-lt"/>
                <a:ea typeface="돋움" panose="020B0600000101010101" pitchFamily="50" charset="-127"/>
              </a:rPr>
              <a:t>둔산동</a:t>
            </a:r>
            <a:r>
              <a:rPr lang="ko-KR" altLang="en-US" dirty="0">
                <a:latin typeface="+mj-lt"/>
                <a:ea typeface="돋움" panose="020B0600000101010101" pitchFamily="50" charset="-127"/>
              </a:rPr>
              <a:t> 인근인데 입지가 좀</a:t>
            </a:r>
          </a:p>
        </p:txBody>
      </p:sp>
    </p:spTree>
    <p:extLst>
      <p:ext uri="{BB962C8B-B14F-4D97-AF65-F5344CB8AC3E}">
        <p14:creationId xmlns:p14="http://schemas.microsoft.com/office/powerpoint/2010/main" val="512401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4"/>
            <a:ext cx="393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STEP1.</a:t>
            </a:r>
            <a:r>
              <a:rPr lang="ko-KR" altLang="en-US" sz="2400" b="1" dirty="0">
                <a:solidFill>
                  <a:schemeClr val="bg1"/>
                </a:solidFill>
              </a:rPr>
              <a:t>사전준비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28E06D3-8E8A-5D33-0600-F9B1CA1A1094}"/>
              </a:ext>
            </a:extLst>
          </p:cNvPr>
          <p:cNvSpPr/>
          <p:nvPr/>
        </p:nvSpPr>
        <p:spPr>
          <a:xfrm>
            <a:off x="6355976" y="442203"/>
            <a:ext cx="4347882" cy="4930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801" dirty="0"/>
              <a:t>선호거주지역 지형과 교통망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9B1D896-1D6A-4C36-8DE8-89E16BC14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518" y="1093948"/>
            <a:ext cx="9385267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31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4"/>
            <a:ext cx="35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사전조사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D03F72-4E95-8F63-6C5E-FD9222B30405}"/>
              </a:ext>
            </a:extLst>
          </p:cNvPr>
          <p:cNvSpPr txBox="1"/>
          <p:nvPr/>
        </p:nvSpPr>
        <p:spPr>
          <a:xfrm>
            <a:off x="935791" y="6171297"/>
            <a:ext cx="10704622" cy="369460"/>
          </a:xfrm>
          <a:prstGeom prst="rect">
            <a:avLst/>
          </a:prstGeom>
          <a:solidFill>
            <a:schemeClr val="bg1">
              <a:alpha val="70000"/>
            </a:schemeClr>
          </a:solidFill>
          <a:ln w="158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*</a:t>
            </a:r>
            <a:r>
              <a:rPr lang="ko-KR" altLang="en-US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파란색 </a:t>
            </a:r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공업지역</a:t>
            </a:r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801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산단</a:t>
            </a:r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분홍색 </a:t>
            </a:r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상업지역</a:t>
            </a:r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상가</a:t>
            </a:r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노란색 </a:t>
            </a:r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주거지역으로 구분할 수 있어요</a:t>
            </a:r>
            <a:r>
              <a:rPr lang="en-US" altLang="ko-KR" sz="1801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1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4AF287D-AED2-E9BC-EB14-9DD064ACC8BA}"/>
              </a:ext>
            </a:extLst>
          </p:cNvPr>
          <p:cNvSpPr/>
          <p:nvPr/>
        </p:nvSpPr>
        <p:spPr>
          <a:xfrm>
            <a:off x="-1022" y="820383"/>
            <a:ext cx="2590800" cy="4021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✅지적 편집도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BEE657D-56E8-EE45-E124-8FBE2AC5B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778" y="830058"/>
            <a:ext cx="9050635" cy="52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50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4"/>
            <a:ext cx="35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STEP2.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  <a:r>
              <a:rPr lang="en-US" altLang="ko-KR" sz="2400" b="1" dirty="0">
                <a:solidFill>
                  <a:schemeClr val="bg1"/>
                </a:solidFill>
              </a:rPr>
              <a:t>-</a:t>
            </a:r>
            <a:r>
              <a:rPr lang="ko-KR" altLang="en-US" sz="2400" b="1" dirty="0">
                <a:solidFill>
                  <a:schemeClr val="bg1"/>
                </a:solidFill>
              </a:rPr>
              <a:t>인구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0F5402A-B217-ECBC-BD0C-4E87A6623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093948"/>
            <a:ext cx="8953818" cy="5577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EDFCBA-662D-4A1A-ED31-C194F7FA3E52}"/>
              </a:ext>
            </a:extLst>
          </p:cNvPr>
          <p:cNvSpPr txBox="1"/>
          <p:nvPr/>
        </p:nvSpPr>
        <p:spPr>
          <a:xfrm>
            <a:off x="194411" y="1420520"/>
            <a:ext cx="300598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인구 밀도 </a:t>
            </a:r>
            <a:r>
              <a:rPr lang="en-US" altLang="ko-KR" dirty="0"/>
              <a:t>TOP 5</a:t>
            </a:r>
          </a:p>
          <a:p>
            <a:endParaRPr lang="en-US" altLang="ko-KR" dirty="0"/>
          </a:p>
          <a:p>
            <a:r>
              <a:rPr lang="en-US" altLang="ko-KR" dirty="0"/>
              <a:t>1.</a:t>
            </a:r>
            <a:r>
              <a:rPr lang="ko-KR" altLang="en-US" dirty="0"/>
              <a:t>관저</a:t>
            </a:r>
            <a:r>
              <a:rPr lang="en-US" altLang="ko-KR" dirty="0"/>
              <a:t>2</a:t>
            </a:r>
            <a:r>
              <a:rPr lang="ko-KR" altLang="en-US" dirty="0"/>
              <a:t>동</a:t>
            </a:r>
            <a:r>
              <a:rPr lang="en-US" altLang="ko-KR" dirty="0"/>
              <a:t>:48,761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   </a:t>
            </a:r>
            <a:r>
              <a:rPr lang="ko-KR" altLang="en-US" dirty="0"/>
              <a:t>관저</a:t>
            </a:r>
            <a:r>
              <a:rPr lang="en-US" altLang="ko-KR" dirty="0"/>
              <a:t>1</a:t>
            </a:r>
            <a:r>
              <a:rPr lang="ko-KR" altLang="en-US" dirty="0"/>
              <a:t>동</a:t>
            </a:r>
            <a:r>
              <a:rPr lang="en-US" altLang="ko-KR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7,906</a:t>
            </a:r>
            <a:r>
              <a:rPr lang="ko-KR" altLang="en-US" dirty="0"/>
              <a:t>명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2.</a:t>
            </a:r>
            <a:r>
              <a:rPr lang="ko-KR" altLang="en-US" dirty="0" err="1"/>
              <a:t>도안동</a:t>
            </a:r>
            <a:r>
              <a:rPr lang="en-US" altLang="ko-KR" dirty="0"/>
              <a:t>:36,567</a:t>
            </a:r>
            <a:r>
              <a:rPr lang="ko-KR" altLang="en-US" dirty="0"/>
              <a:t>명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3.</a:t>
            </a:r>
            <a:r>
              <a:rPr lang="ko-KR" altLang="en-US" dirty="0"/>
              <a:t>둔산</a:t>
            </a:r>
            <a:r>
              <a:rPr lang="en-US" altLang="ko-KR" dirty="0"/>
              <a:t>2</a:t>
            </a:r>
            <a:r>
              <a:rPr lang="ko-KR" altLang="en-US" dirty="0"/>
              <a:t>동</a:t>
            </a:r>
            <a:r>
              <a:rPr lang="en-US" altLang="ko-KR" dirty="0"/>
              <a:t>:34,739</a:t>
            </a:r>
            <a:r>
              <a:rPr lang="ko-KR" altLang="en-US" dirty="0"/>
              <a:t>명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4.</a:t>
            </a:r>
            <a:r>
              <a:rPr lang="ko-KR" altLang="en-US" dirty="0"/>
              <a:t>둔산</a:t>
            </a:r>
            <a:r>
              <a:rPr lang="en-US" altLang="ko-KR" dirty="0"/>
              <a:t>1</a:t>
            </a:r>
            <a:r>
              <a:rPr lang="ko-KR" altLang="en-US" dirty="0"/>
              <a:t>동</a:t>
            </a:r>
            <a:r>
              <a:rPr lang="en-US" altLang="ko-KR" dirty="0"/>
              <a:t>:16,428</a:t>
            </a:r>
            <a:r>
              <a:rPr lang="ko-KR" altLang="en-US" dirty="0"/>
              <a:t>명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5.</a:t>
            </a:r>
            <a:r>
              <a:rPr lang="ko-KR" altLang="en-US" dirty="0"/>
              <a:t>둔산</a:t>
            </a:r>
            <a:r>
              <a:rPr lang="en-US" altLang="ko-KR" dirty="0"/>
              <a:t>3</a:t>
            </a:r>
            <a:r>
              <a:rPr lang="ko-KR" altLang="en-US" dirty="0"/>
              <a:t>동</a:t>
            </a:r>
            <a:r>
              <a:rPr lang="en-US" altLang="ko-KR" dirty="0"/>
              <a:t>:19,083</a:t>
            </a:r>
            <a:r>
              <a:rPr lang="ko-KR" altLang="en-US" dirty="0"/>
              <a:t>명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둔산동</a:t>
            </a:r>
            <a:r>
              <a:rPr lang="en-US" altLang="ko-KR" dirty="0"/>
              <a:t>:70,250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ko-KR" altLang="en-US" dirty="0" err="1"/>
              <a:t>관저동</a:t>
            </a:r>
            <a:r>
              <a:rPr lang="en-US" altLang="ko-KR" dirty="0"/>
              <a:t>:56,667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**</a:t>
            </a:r>
            <a:r>
              <a:rPr lang="ko-KR" altLang="en-US" dirty="0"/>
              <a:t>도안시도시는 아직 미완성형 인구수 증가 예상</a:t>
            </a:r>
          </a:p>
        </p:txBody>
      </p:sp>
    </p:spTree>
    <p:extLst>
      <p:ext uri="{BB962C8B-B14F-4D97-AF65-F5344CB8AC3E}">
        <p14:creationId xmlns:p14="http://schemas.microsoft.com/office/powerpoint/2010/main" val="2436083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4"/>
            <a:ext cx="35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STEP2.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  <a:r>
              <a:rPr lang="en-US" altLang="ko-KR" sz="2400" b="1" dirty="0">
                <a:solidFill>
                  <a:schemeClr val="bg1"/>
                </a:solidFill>
              </a:rPr>
              <a:t>-</a:t>
            </a:r>
            <a:r>
              <a:rPr lang="ko-KR" altLang="en-US" sz="2400" b="1" dirty="0">
                <a:solidFill>
                  <a:schemeClr val="bg1"/>
                </a:solidFill>
              </a:rPr>
              <a:t>인구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CED4617-00AB-C09B-9E57-AB0CA2245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52" y="1093948"/>
            <a:ext cx="9280848" cy="5428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FD916B-D712-8D14-8A19-B66C0F0FA1C6}"/>
              </a:ext>
            </a:extLst>
          </p:cNvPr>
          <p:cNvSpPr txBox="1"/>
          <p:nvPr/>
        </p:nvSpPr>
        <p:spPr>
          <a:xfrm>
            <a:off x="110436" y="1642054"/>
            <a:ext cx="27167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영유아</a:t>
            </a:r>
            <a:r>
              <a:rPr lang="en-US" altLang="ko-KR" dirty="0"/>
              <a:t>~10</a:t>
            </a:r>
            <a:r>
              <a:rPr lang="ko-KR" altLang="en-US" dirty="0"/>
              <a:t>대 비율 상위</a:t>
            </a:r>
            <a:endParaRPr lang="en-US" altLang="ko-KR" dirty="0"/>
          </a:p>
          <a:p>
            <a:r>
              <a:rPr lang="ko-KR" altLang="en-US" dirty="0" err="1"/>
              <a:t>관저동</a:t>
            </a:r>
            <a:r>
              <a:rPr lang="ko-KR" altLang="en-US" dirty="0"/>
              <a:t> </a:t>
            </a:r>
            <a:r>
              <a:rPr lang="en-US" altLang="ko-KR" dirty="0"/>
              <a:t>21%,</a:t>
            </a:r>
            <a:r>
              <a:rPr lang="ko-KR" altLang="en-US" dirty="0" err="1"/>
              <a:t>도안동</a:t>
            </a:r>
            <a:r>
              <a:rPr lang="ko-KR" altLang="en-US" dirty="0"/>
              <a:t> </a:t>
            </a:r>
            <a:r>
              <a:rPr lang="en-US" altLang="ko-KR" dirty="0"/>
              <a:t>28%,</a:t>
            </a:r>
            <a:r>
              <a:rPr lang="ko-KR" altLang="en-US" dirty="0"/>
              <a:t>복수동 </a:t>
            </a:r>
            <a:r>
              <a:rPr lang="en-US" altLang="ko-KR" dirty="0"/>
              <a:t>21%</a:t>
            </a:r>
          </a:p>
          <a:p>
            <a:endParaRPr lang="en-US" altLang="ko-KR" dirty="0"/>
          </a:p>
          <a:p>
            <a:r>
              <a:rPr lang="en-US" altLang="ko-KR" dirty="0"/>
              <a:t>30</a:t>
            </a:r>
            <a:r>
              <a:rPr lang="ko-KR" altLang="en-US" dirty="0"/>
              <a:t>대</a:t>
            </a:r>
            <a:r>
              <a:rPr lang="en-US" altLang="ko-KR" dirty="0"/>
              <a:t>~40</a:t>
            </a:r>
            <a:r>
              <a:rPr lang="ko-KR" altLang="en-US" dirty="0"/>
              <a:t>대 비율 상위</a:t>
            </a:r>
            <a:endParaRPr lang="en-US" altLang="ko-KR" dirty="0"/>
          </a:p>
          <a:p>
            <a:r>
              <a:rPr lang="ko-KR" altLang="en-US" dirty="0" err="1"/>
              <a:t>도안동</a:t>
            </a:r>
            <a:r>
              <a:rPr lang="en-US" altLang="ko-KR" dirty="0"/>
              <a:t>:37%, </a:t>
            </a:r>
            <a:r>
              <a:rPr lang="ko-KR" altLang="en-US" dirty="0" err="1"/>
              <a:t>괴정동</a:t>
            </a:r>
            <a:r>
              <a:rPr lang="en-US" altLang="ko-KR" dirty="0"/>
              <a:t>:34%,</a:t>
            </a:r>
            <a:r>
              <a:rPr lang="ko-KR" altLang="en-US" dirty="0" err="1"/>
              <a:t>둔산동</a:t>
            </a:r>
            <a:r>
              <a:rPr lang="en-US" altLang="ko-KR" dirty="0"/>
              <a:t>29%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4989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4"/>
            <a:ext cx="35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STEP2.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  <a:r>
              <a:rPr lang="en-US" altLang="ko-KR" sz="2400" b="1" dirty="0">
                <a:solidFill>
                  <a:schemeClr val="bg1"/>
                </a:solidFill>
              </a:rPr>
              <a:t>-</a:t>
            </a:r>
            <a:r>
              <a:rPr lang="ko-KR" altLang="en-US" sz="2400" b="1" dirty="0">
                <a:solidFill>
                  <a:schemeClr val="bg1"/>
                </a:solidFill>
              </a:rPr>
              <a:t>인구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A125216-6438-A63D-7920-A09F26AFF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531" y="1152652"/>
            <a:ext cx="7055808" cy="5691352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867092AF-D69A-BAFE-C415-76EF4ACE7DFA}"/>
              </a:ext>
            </a:extLst>
          </p:cNvPr>
          <p:cNvSpPr/>
          <p:nvPr/>
        </p:nvSpPr>
        <p:spPr>
          <a:xfrm>
            <a:off x="97661" y="863115"/>
            <a:ext cx="2957804" cy="46166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인구 이동 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D00AA051-9279-E938-694D-335B88380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627197"/>
              </p:ext>
            </p:extLst>
          </p:nvPr>
        </p:nvGraphicFramePr>
        <p:xfrm>
          <a:off x="97660" y="1429650"/>
          <a:ext cx="4735595" cy="1858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119">
                  <a:extLst>
                    <a:ext uri="{9D8B030D-6E8A-4147-A177-3AD203B41FA5}">
                      <a16:colId xmlns:a16="http://schemas.microsoft.com/office/drawing/2014/main" val="1048088297"/>
                    </a:ext>
                  </a:extLst>
                </a:gridCol>
                <a:gridCol w="947119">
                  <a:extLst>
                    <a:ext uri="{9D8B030D-6E8A-4147-A177-3AD203B41FA5}">
                      <a16:colId xmlns:a16="http://schemas.microsoft.com/office/drawing/2014/main" val="4170084658"/>
                    </a:ext>
                  </a:extLst>
                </a:gridCol>
                <a:gridCol w="947119">
                  <a:extLst>
                    <a:ext uri="{9D8B030D-6E8A-4147-A177-3AD203B41FA5}">
                      <a16:colId xmlns:a16="http://schemas.microsoft.com/office/drawing/2014/main" val="1114993902"/>
                    </a:ext>
                  </a:extLst>
                </a:gridCol>
                <a:gridCol w="947119">
                  <a:extLst>
                    <a:ext uri="{9D8B030D-6E8A-4147-A177-3AD203B41FA5}">
                      <a16:colId xmlns:a16="http://schemas.microsoft.com/office/drawing/2014/main" val="2263973541"/>
                    </a:ext>
                  </a:extLst>
                </a:gridCol>
                <a:gridCol w="947119">
                  <a:extLst>
                    <a:ext uri="{9D8B030D-6E8A-4147-A177-3AD203B41FA5}">
                      <a16:colId xmlns:a16="http://schemas.microsoft.com/office/drawing/2014/main" val="2960643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지역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전출입</a:t>
                      </a:r>
                      <a:endParaRPr lang="en-US" altLang="ko-K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유성구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서구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중구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동구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93643"/>
                  </a:ext>
                </a:extLst>
              </a:tr>
              <a:tr h="3735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전입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/>
                        <a:t>92,142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/>
                        <a:t>89,760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/>
                        <a:t>40,185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/>
                        <a:t>43.587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43802"/>
                  </a:ext>
                </a:extLst>
              </a:tr>
              <a:tr h="4412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전출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/>
                        <a:t>79,757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/>
                        <a:t>96,979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/>
                        <a:t>45,794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/>
                        <a:t>45,794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1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합계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3359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83CD69D-C03A-35A1-66F4-F9DA2FDBCA76}"/>
              </a:ext>
            </a:extLst>
          </p:cNvPr>
          <p:cNvSpPr txBox="1"/>
          <p:nvPr/>
        </p:nvSpPr>
        <p:spPr>
          <a:xfrm>
            <a:off x="194411" y="3429000"/>
            <a:ext cx="46388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인구 이동 많은 </a:t>
            </a:r>
            <a:r>
              <a:rPr lang="ko-KR" altLang="en-US" dirty="0" err="1"/>
              <a:t>지역순</a:t>
            </a:r>
            <a:endParaRPr lang="en-US" altLang="ko-KR" dirty="0"/>
          </a:p>
          <a:p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유성구</a:t>
            </a:r>
            <a:r>
              <a:rPr lang="en-US" altLang="ko-KR" dirty="0"/>
              <a:t>:</a:t>
            </a:r>
            <a:r>
              <a:rPr lang="ko-KR" altLang="en-US" dirty="0"/>
              <a:t>전출보다 전입이 증가한 구</a:t>
            </a:r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서구</a:t>
            </a:r>
            <a:r>
              <a:rPr lang="en-US" altLang="ko-KR" dirty="0"/>
              <a:t>:</a:t>
            </a:r>
            <a:r>
              <a:rPr lang="ko-KR" altLang="en-US" dirty="0"/>
              <a:t>인구 이동은 많지만 전출이 더 많음</a:t>
            </a:r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동구</a:t>
            </a:r>
            <a:r>
              <a:rPr lang="en-US" altLang="ko-KR" dirty="0"/>
              <a:t>: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중구</a:t>
            </a:r>
            <a:endParaRPr lang="en-US" altLang="ko-KR" dirty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대덕구</a:t>
            </a:r>
          </a:p>
        </p:txBody>
      </p:sp>
    </p:spTree>
    <p:extLst>
      <p:ext uri="{BB962C8B-B14F-4D97-AF65-F5344CB8AC3E}">
        <p14:creationId xmlns:p14="http://schemas.microsoft.com/office/powerpoint/2010/main" val="3506965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4"/>
            <a:ext cx="357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STEP2.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  <a:r>
              <a:rPr lang="en-US" altLang="ko-KR" sz="2400" b="1" dirty="0">
                <a:solidFill>
                  <a:schemeClr val="bg1"/>
                </a:solidFill>
              </a:rPr>
              <a:t>-</a:t>
            </a:r>
            <a:r>
              <a:rPr lang="ko-KR" altLang="en-US" sz="2400" b="1" dirty="0">
                <a:solidFill>
                  <a:schemeClr val="bg1"/>
                </a:solidFill>
              </a:rPr>
              <a:t>직장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507C319-211E-1BE0-CD58-98374E3C3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854" y="843488"/>
            <a:ext cx="5423646" cy="588775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346249C-6366-1228-B65D-B4BBCD70D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6" y="1078992"/>
            <a:ext cx="4769223" cy="56522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0A33DA-56B5-8986-460A-154C334E6EC4}"/>
              </a:ext>
            </a:extLst>
          </p:cNvPr>
          <p:cNvSpPr txBox="1"/>
          <p:nvPr/>
        </p:nvSpPr>
        <p:spPr>
          <a:xfrm>
            <a:off x="4751294" y="1010590"/>
            <a:ext cx="1107653" cy="369332"/>
          </a:xfrm>
          <a:prstGeom prst="rect">
            <a:avLst/>
          </a:prstGeom>
          <a:solidFill>
            <a:srgbClr val="E71224"/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직장의 양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237771-090C-6AD0-C5E4-362A00298852}"/>
              </a:ext>
            </a:extLst>
          </p:cNvPr>
          <p:cNvSpPr txBox="1"/>
          <p:nvPr/>
        </p:nvSpPr>
        <p:spPr>
          <a:xfrm>
            <a:off x="6504406" y="800241"/>
            <a:ext cx="28418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직장의 질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6A513C0B-C9D8-6D7F-0B37-CE9072E1FC67}"/>
              </a:ext>
            </a:extLst>
          </p:cNvPr>
          <p:cNvSpPr/>
          <p:nvPr/>
        </p:nvSpPr>
        <p:spPr>
          <a:xfrm>
            <a:off x="4594411" y="2770094"/>
            <a:ext cx="1501589" cy="591671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종사자수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9E3A0F7A-3D90-A5D0-6782-A459D98CF2C9}"/>
              </a:ext>
            </a:extLst>
          </p:cNvPr>
          <p:cNvCxnSpPr/>
          <p:nvPr/>
        </p:nvCxnSpPr>
        <p:spPr>
          <a:xfrm flipV="1">
            <a:off x="5222454" y="2456329"/>
            <a:ext cx="147405" cy="313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78941558-18B2-AE2B-77B7-AD519ECB0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700851"/>
              </p:ext>
            </p:extLst>
          </p:nvPr>
        </p:nvGraphicFramePr>
        <p:xfrm>
          <a:off x="310797" y="984906"/>
          <a:ext cx="2920980" cy="1910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0490">
                  <a:extLst>
                    <a:ext uri="{9D8B030D-6E8A-4147-A177-3AD203B41FA5}">
                      <a16:colId xmlns:a16="http://schemas.microsoft.com/office/drawing/2014/main" val="3878749461"/>
                    </a:ext>
                  </a:extLst>
                </a:gridCol>
                <a:gridCol w="1460490">
                  <a:extLst>
                    <a:ext uri="{9D8B030D-6E8A-4147-A177-3AD203B41FA5}">
                      <a16:colId xmlns:a16="http://schemas.microsoft.com/office/drawing/2014/main" val="4096382346"/>
                    </a:ext>
                  </a:extLst>
                </a:gridCol>
              </a:tblGrid>
              <a:tr h="3821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+mj-lt"/>
                        </a:rPr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+mj-lt"/>
                        </a:rPr>
                        <a:t>직장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168172"/>
                  </a:ext>
                </a:extLst>
              </a:tr>
              <a:tr h="3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+mj-lt"/>
                        </a:rPr>
                        <a:t>S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+mj-lt"/>
                        </a:rPr>
                        <a:t>30</a:t>
                      </a:r>
                      <a:r>
                        <a:rPr lang="ko-KR" altLang="en-US" sz="1600" dirty="0">
                          <a:latin typeface="+mj-lt"/>
                        </a:rPr>
                        <a:t>만명 이상</a:t>
                      </a:r>
                      <a:endParaRPr lang="en-US" altLang="ko-KR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704593"/>
                  </a:ext>
                </a:extLst>
              </a:tr>
              <a:tr h="3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+mj-lt"/>
                        </a:rPr>
                        <a:t>A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+mj-lt"/>
                        </a:rPr>
                        <a:t>20</a:t>
                      </a:r>
                      <a:r>
                        <a:rPr lang="ko-KR" altLang="en-US" sz="1600" dirty="0">
                          <a:latin typeface="+mj-lt"/>
                        </a:rPr>
                        <a:t>만명 이상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928844"/>
                  </a:ext>
                </a:extLst>
              </a:tr>
              <a:tr h="3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+mj-lt"/>
                        </a:rPr>
                        <a:t>B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+mj-lt"/>
                        </a:rPr>
                        <a:t>10</a:t>
                      </a:r>
                      <a:r>
                        <a:rPr lang="ko-KR" altLang="en-US" sz="1600" dirty="0">
                          <a:latin typeface="+mj-lt"/>
                        </a:rPr>
                        <a:t>만명 이상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11784"/>
                  </a:ext>
                </a:extLst>
              </a:tr>
              <a:tr h="3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+mj-lt"/>
                        </a:rPr>
                        <a:t>C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+mj-lt"/>
                        </a:rPr>
                        <a:t>10</a:t>
                      </a:r>
                      <a:r>
                        <a:rPr lang="ko-KR" altLang="en-US" sz="1600" dirty="0">
                          <a:latin typeface="+mj-lt"/>
                        </a:rPr>
                        <a:t>만명 이하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246325"/>
                  </a:ext>
                </a:extLst>
              </a:tr>
            </a:tbl>
          </a:graphicData>
        </a:graphic>
      </p:graphicFrame>
      <p:sp>
        <p:nvSpPr>
          <p:cNvPr id="14" name="타원 13">
            <a:extLst>
              <a:ext uri="{FF2B5EF4-FFF2-40B4-BE49-F238E27FC236}">
                <a16:creationId xmlns:a16="http://schemas.microsoft.com/office/drawing/2014/main" id="{2243B7F5-DF86-1548-E16A-1C3DD3BB17E1}"/>
              </a:ext>
            </a:extLst>
          </p:cNvPr>
          <p:cNvSpPr/>
          <p:nvPr/>
        </p:nvSpPr>
        <p:spPr>
          <a:xfrm>
            <a:off x="690282" y="1792941"/>
            <a:ext cx="726142" cy="33169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8505160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27264</TotalTime>
  <Words>525</Words>
  <Application>Microsoft Office PowerPoint</Application>
  <PresentationFormat>와이드스크린</PresentationFormat>
  <Paragraphs>135</Paragraphs>
  <Slides>11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-apple-system</vt:lpstr>
      <vt:lpstr>나눔고딕</vt:lpstr>
      <vt:lpstr>맑은 고딕</vt:lpstr>
      <vt:lpstr>Arial</vt:lpstr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동문 한</cp:lastModifiedBy>
  <cp:revision>799</cp:revision>
  <dcterms:created xsi:type="dcterms:W3CDTF">2020-09-24T00:31:38Z</dcterms:created>
  <dcterms:modified xsi:type="dcterms:W3CDTF">2023-11-15T14:56:10Z</dcterms:modified>
</cp:coreProperties>
</file>